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 id="2147483672" r:id="rId2"/>
  </p:sldMasterIdLst>
  <p:notesMasterIdLst>
    <p:notesMasterId r:id="rId23"/>
  </p:notesMasterIdLst>
  <p:handoutMasterIdLst>
    <p:handoutMasterId r:id="rId24"/>
  </p:handoutMasterIdLst>
  <p:sldIdLst>
    <p:sldId id="263" r:id="rId3"/>
    <p:sldId id="361" r:id="rId4"/>
    <p:sldId id="286" r:id="rId5"/>
    <p:sldId id="323" r:id="rId6"/>
    <p:sldId id="350" r:id="rId7"/>
    <p:sldId id="364" r:id="rId8"/>
    <p:sldId id="365" r:id="rId9"/>
    <p:sldId id="367" r:id="rId10"/>
    <p:sldId id="368" r:id="rId11"/>
    <p:sldId id="371" r:id="rId12"/>
    <p:sldId id="370" r:id="rId13"/>
    <p:sldId id="378" r:id="rId14"/>
    <p:sldId id="380" r:id="rId15"/>
    <p:sldId id="342" r:id="rId16"/>
    <p:sldId id="377" r:id="rId17"/>
    <p:sldId id="283" r:id="rId18"/>
    <p:sldId id="382" r:id="rId19"/>
    <p:sldId id="386" r:id="rId20"/>
    <p:sldId id="387" r:id="rId21"/>
    <p:sldId id="38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71"/>
    <a:srgbClr val="66667C"/>
    <a:srgbClr val="CC0000"/>
    <a:srgbClr val="EC023A"/>
    <a:srgbClr val="FA5A1A"/>
    <a:srgbClr val="F95A49"/>
    <a:srgbClr val="FF0000"/>
    <a:srgbClr val="B4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4707" autoAdjust="0"/>
  </p:normalViewPr>
  <p:slideViewPr>
    <p:cSldViewPr snapToGrid="0" snapToObjects="1">
      <p:cViewPr varScale="1">
        <p:scale>
          <a:sx n="108" d="100"/>
          <a:sy n="108" d="100"/>
        </p:scale>
        <p:origin x="1302" y="114"/>
      </p:cViewPr>
      <p:guideLst>
        <p:guide orient="horz" pos="2160"/>
        <p:guide pos="2880"/>
      </p:guideLst>
    </p:cSldViewPr>
  </p:slideViewPr>
  <p:outlineViewPr>
    <p:cViewPr>
      <p:scale>
        <a:sx n="33" d="100"/>
        <a:sy n="33" d="100"/>
      </p:scale>
      <p:origin x="0" y="-99804"/>
    </p:cViewPr>
  </p:outlineViewPr>
  <p:notesTextViewPr>
    <p:cViewPr>
      <p:scale>
        <a:sx n="1" d="1"/>
        <a:sy n="1" d="1"/>
      </p:scale>
      <p:origin x="0" y="0"/>
    </p:cViewPr>
  </p:notesTextViewPr>
  <p:notesViewPr>
    <p:cSldViewPr snapToGrid="0" snapToObjects="1">
      <p:cViewPr varScale="1">
        <p:scale>
          <a:sx n="76" d="100"/>
          <a:sy n="76" d="100"/>
        </p:scale>
        <p:origin x="22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59A43-EED1-4383-A396-B92448514B2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ABBEBE27-C994-46C6-90C8-F05F13AF2F27}">
      <dgm:prSet/>
      <dgm:spPr/>
      <dgm:t>
        <a:bodyPr/>
        <a:lstStyle/>
        <a:p>
          <a:r>
            <a:rPr lang="lt-LT" b="1" baseline="0" dirty="0">
              <a:latin typeface="+mj-lt"/>
            </a:rPr>
            <a:t>Pasirengimas vykdyti pirkimą</a:t>
          </a:r>
          <a:endParaRPr lang="en-GB" b="1" dirty="0">
            <a:latin typeface="+mj-lt"/>
          </a:endParaRPr>
        </a:p>
      </dgm:t>
    </dgm:pt>
    <dgm:pt modelId="{421D3761-A23B-4771-A51B-3F09DE3F0721}" type="parTrans" cxnId="{B01B7EBD-987F-4820-98F3-AF4917E4DD09}">
      <dgm:prSet/>
      <dgm:spPr/>
      <dgm:t>
        <a:bodyPr/>
        <a:lstStyle/>
        <a:p>
          <a:endParaRPr lang="en-GB"/>
        </a:p>
      </dgm:t>
    </dgm:pt>
    <dgm:pt modelId="{5D9A7529-D641-41A4-95E1-D69CFE4A7B30}" type="sibTrans" cxnId="{B01B7EBD-987F-4820-98F3-AF4917E4DD09}">
      <dgm:prSet/>
      <dgm:spPr/>
      <dgm:t>
        <a:bodyPr/>
        <a:lstStyle/>
        <a:p>
          <a:endParaRPr lang="en-GB"/>
        </a:p>
      </dgm:t>
    </dgm:pt>
    <dgm:pt modelId="{4C6A5632-E3A2-4D46-83BA-6956374AA24F}">
      <dgm:prSet/>
      <dgm:spPr/>
      <dgm:t>
        <a:bodyPr/>
        <a:lstStyle/>
        <a:p>
          <a:r>
            <a:rPr lang="lt-LT" b="1" baseline="0" dirty="0">
              <a:latin typeface="+mj-lt"/>
            </a:rPr>
            <a:t>Pirkimo procedūrų vykdymas</a:t>
          </a:r>
          <a:endParaRPr lang="en-GB" b="1" dirty="0">
            <a:latin typeface="+mj-lt"/>
          </a:endParaRPr>
        </a:p>
      </dgm:t>
    </dgm:pt>
    <dgm:pt modelId="{B7826050-EF0A-4AEA-824E-567F8AA0EB39}" type="parTrans" cxnId="{D9CFF870-AEDE-4336-AB60-BFD30EC536B4}">
      <dgm:prSet/>
      <dgm:spPr/>
      <dgm:t>
        <a:bodyPr/>
        <a:lstStyle/>
        <a:p>
          <a:endParaRPr lang="en-GB"/>
        </a:p>
      </dgm:t>
    </dgm:pt>
    <dgm:pt modelId="{2D29B3A2-56CF-4F9D-999B-05AA73577DAF}" type="sibTrans" cxnId="{D9CFF870-AEDE-4336-AB60-BFD30EC536B4}">
      <dgm:prSet/>
      <dgm:spPr/>
      <dgm:t>
        <a:bodyPr/>
        <a:lstStyle/>
        <a:p>
          <a:endParaRPr lang="en-GB"/>
        </a:p>
      </dgm:t>
    </dgm:pt>
    <dgm:pt modelId="{097802FE-51CC-4C37-B747-185B82223884}">
      <dgm:prSet/>
      <dgm:spPr/>
      <dgm:t>
        <a:bodyPr/>
        <a:lstStyle/>
        <a:p>
          <a:r>
            <a:rPr lang="lt-LT" b="1" baseline="0" dirty="0">
              <a:latin typeface="+mj-lt"/>
            </a:rPr>
            <a:t>Pirkimo sutarties sudarymas</a:t>
          </a:r>
          <a:endParaRPr lang="en-GB" b="1" dirty="0">
            <a:latin typeface="+mj-lt"/>
          </a:endParaRPr>
        </a:p>
      </dgm:t>
    </dgm:pt>
    <dgm:pt modelId="{7DF911E6-4D7F-4302-B4F3-9867243097EF}" type="parTrans" cxnId="{09D75BFD-45A4-4E2D-BF2A-05674059BF10}">
      <dgm:prSet/>
      <dgm:spPr/>
      <dgm:t>
        <a:bodyPr/>
        <a:lstStyle/>
        <a:p>
          <a:endParaRPr lang="en-GB"/>
        </a:p>
      </dgm:t>
    </dgm:pt>
    <dgm:pt modelId="{204F68CB-756B-4180-A2E6-76098AB724FF}" type="sibTrans" cxnId="{09D75BFD-45A4-4E2D-BF2A-05674059BF10}">
      <dgm:prSet/>
      <dgm:spPr/>
      <dgm:t>
        <a:bodyPr/>
        <a:lstStyle/>
        <a:p>
          <a:endParaRPr lang="en-GB"/>
        </a:p>
      </dgm:t>
    </dgm:pt>
    <dgm:pt modelId="{C83237FD-C5AF-465C-82B3-2F0B9DAA3D9E}">
      <dgm:prSet/>
      <dgm:spPr/>
      <dgm:t>
        <a:bodyPr/>
        <a:lstStyle/>
        <a:p>
          <a:r>
            <a:rPr lang="lt-LT" b="1" baseline="0" dirty="0">
              <a:latin typeface="+mj-lt"/>
            </a:rPr>
            <a:t>Pirkimo sutarties vykdymas</a:t>
          </a:r>
          <a:endParaRPr lang="en-GB" b="1" dirty="0">
            <a:latin typeface="+mj-lt"/>
          </a:endParaRPr>
        </a:p>
      </dgm:t>
    </dgm:pt>
    <dgm:pt modelId="{58763EA1-850D-427E-9F82-ED32AA3AD5CF}" type="parTrans" cxnId="{106AE347-3A8C-490B-96E6-14E106C842A3}">
      <dgm:prSet/>
      <dgm:spPr/>
      <dgm:t>
        <a:bodyPr/>
        <a:lstStyle/>
        <a:p>
          <a:endParaRPr lang="en-GB"/>
        </a:p>
      </dgm:t>
    </dgm:pt>
    <dgm:pt modelId="{A142AAED-926C-42F7-BFC3-F128C2BEA147}" type="sibTrans" cxnId="{106AE347-3A8C-490B-96E6-14E106C842A3}">
      <dgm:prSet/>
      <dgm:spPr/>
      <dgm:t>
        <a:bodyPr/>
        <a:lstStyle/>
        <a:p>
          <a:endParaRPr lang="en-GB"/>
        </a:p>
      </dgm:t>
    </dgm:pt>
    <dgm:pt modelId="{A076C65B-0274-4977-9099-77CAD292CEE8}" type="pres">
      <dgm:prSet presAssocID="{0E659A43-EED1-4383-A396-B92448514B2B}" presName="CompostProcess" presStyleCnt="0">
        <dgm:presLayoutVars>
          <dgm:dir/>
          <dgm:resizeHandles val="exact"/>
        </dgm:presLayoutVars>
      </dgm:prSet>
      <dgm:spPr/>
    </dgm:pt>
    <dgm:pt modelId="{6AE59F23-A8B2-4CFE-960C-51ADDD746FAC}" type="pres">
      <dgm:prSet presAssocID="{0E659A43-EED1-4383-A396-B92448514B2B}" presName="arrow" presStyleLbl="bgShp" presStyleIdx="0" presStyleCnt="1"/>
      <dgm:spPr/>
    </dgm:pt>
    <dgm:pt modelId="{D0C8BD32-ACC5-42DB-ACEB-68E74D6F5D3D}" type="pres">
      <dgm:prSet presAssocID="{0E659A43-EED1-4383-A396-B92448514B2B}" presName="linearProcess" presStyleCnt="0"/>
      <dgm:spPr/>
    </dgm:pt>
    <dgm:pt modelId="{331A1F28-82B8-461B-A254-CF4D6EA797A5}" type="pres">
      <dgm:prSet presAssocID="{ABBEBE27-C994-46C6-90C8-F05F13AF2F27}" presName="textNode" presStyleLbl="node1" presStyleIdx="0" presStyleCnt="4">
        <dgm:presLayoutVars>
          <dgm:bulletEnabled val="1"/>
        </dgm:presLayoutVars>
      </dgm:prSet>
      <dgm:spPr/>
    </dgm:pt>
    <dgm:pt modelId="{E1FA550F-5FF1-4F80-AB6F-2A7C36E4E148}" type="pres">
      <dgm:prSet presAssocID="{5D9A7529-D641-41A4-95E1-D69CFE4A7B30}" presName="sibTrans" presStyleCnt="0"/>
      <dgm:spPr/>
    </dgm:pt>
    <dgm:pt modelId="{A0335933-7F97-4080-8D60-E5C2AE16F68F}" type="pres">
      <dgm:prSet presAssocID="{4C6A5632-E3A2-4D46-83BA-6956374AA24F}" presName="textNode" presStyleLbl="node1" presStyleIdx="1" presStyleCnt="4">
        <dgm:presLayoutVars>
          <dgm:bulletEnabled val="1"/>
        </dgm:presLayoutVars>
      </dgm:prSet>
      <dgm:spPr/>
    </dgm:pt>
    <dgm:pt modelId="{0A89D15A-4F7F-4D5A-A4C8-37224864881D}" type="pres">
      <dgm:prSet presAssocID="{2D29B3A2-56CF-4F9D-999B-05AA73577DAF}" presName="sibTrans" presStyleCnt="0"/>
      <dgm:spPr/>
    </dgm:pt>
    <dgm:pt modelId="{CDBEC098-1C07-4B22-90ED-20F0599C4F6F}" type="pres">
      <dgm:prSet presAssocID="{097802FE-51CC-4C37-B747-185B82223884}" presName="textNode" presStyleLbl="node1" presStyleIdx="2" presStyleCnt="4">
        <dgm:presLayoutVars>
          <dgm:bulletEnabled val="1"/>
        </dgm:presLayoutVars>
      </dgm:prSet>
      <dgm:spPr/>
    </dgm:pt>
    <dgm:pt modelId="{383EE02D-E1B2-4FD1-977A-C5FECD358E54}" type="pres">
      <dgm:prSet presAssocID="{204F68CB-756B-4180-A2E6-76098AB724FF}" presName="sibTrans" presStyleCnt="0"/>
      <dgm:spPr/>
    </dgm:pt>
    <dgm:pt modelId="{FB4071E4-51DB-4AA0-98A8-949EFBDFCFD1}" type="pres">
      <dgm:prSet presAssocID="{C83237FD-C5AF-465C-82B3-2F0B9DAA3D9E}" presName="textNode" presStyleLbl="node1" presStyleIdx="3" presStyleCnt="4">
        <dgm:presLayoutVars>
          <dgm:bulletEnabled val="1"/>
        </dgm:presLayoutVars>
      </dgm:prSet>
      <dgm:spPr/>
    </dgm:pt>
  </dgm:ptLst>
  <dgm:cxnLst>
    <dgm:cxn modelId="{106AE347-3A8C-490B-96E6-14E106C842A3}" srcId="{0E659A43-EED1-4383-A396-B92448514B2B}" destId="{C83237FD-C5AF-465C-82B3-2F0B9DAA3D9E}" srcOrd="3" destOrd="0" parTransId="{58763EA1-850D-427E-9F82-ED32AA3AD5CF}" sibTransId="{A142AAED-926C-42F7-BFC3-F128C2BEA147}"/>
    <dgm:cxn modelId="{D7E9B948-B7D8-4859-8DC2-66F308F8E170}" type="presOf" srcId="{4C6A5632-E3A2-4D46-83BA-6956374AA24F}" destId="{A0335933-7F97-4080-8D60-E5C2AE16F68F}" srcOrd="0" destOrd="0" presId="urn:microsoft.com/office/officeart/2005/8/layout/hProcess9"/>
    <dgm:cxn modelId="{D9CFF870-AEDE-4336-AB60-BFD30EC536B4}" srcId="{0E659A43-EED1-4383-A396-B92448514B2B}" destId="{4C6A5632-E3A2-4D46-83BA-6956374AA24F}" srcOrd="1" destOrd="0" parTransId="{B7826050-EF0A-4AEA-824E-567F8AA0EB39}" sibTransId="{2D29B3A2-56CF-4F9D-999B-05AA73577DAF}"/>
    <dgm:cxn modelId="{508E5AAF-4982-48A2-85F7-D9B48C8E0E07}" type="presOf" srcId="{097802FE-51CC-4C37-B747-185B82223884}" destId="{CDBEC098-1C07-4B22-90ED-20F0599C4F6F}" srcOrd="0" destOrd="0" presId="urn:microsoft.com/office/officeart/2005/8/layout/hProcess9"/>
    <dgm:cxn modelId="{B01B7EBD-987F-4820-98F3-AF4917E4DD09}" srcId="{0E659A43-EED1-4383-A396-B92448514B2B}" destId="{ABBEBE27-C994-46C6-90C8-F05F13AF2F27}" srcOrd="0" destOrd="0" parTransId="{421D3761-A23B-4771-A51B-3F09DE3F0721}" sibTransId="{5D9A7529-D641-41A4-95E1-D69CFE4A7B30}"/>
    <dgm:cxn modelId="{C56E29D2-BCE5-48D8-81E5-F453A400ED33}" type="presOf" srcId="{ABBEBE27-C994-46C6-90C8-F05F13AF2F27}" destId="{331A1F28-82B8-461B-A254-CF4D6EA797A5}" srcOrd="0" destOrd="0" presId="urn:microsoft.com/office/officeart/2005/8/layout/hProcess9"/>
    <dgm:cxn modelId="{23A1C4D7-6FC6-4F82-955F-D5E32A17EB55}" type="presOf" srcId="{0E659A43-EED1-4383-A396-B92448514B2B}" destId="{A076C65B-0274-4977-9099-77CAD292CEE8}" srcOrd="0" destOrd="0" presId="urn:microsoft.com/office/officeart/2005/8/layout/hProcess9"/>
    <dgm:cxn modelId="{AD799ADA-7B42-4E72-9308-E8F4DFE94D20}" type="presOf" srcId="{C83237FD-C5AF-465C-82B3-2F0B9DAA3D9E}" destId="{FB4071E4-51DB-4AA0-98A8-949EFBDFCFD1}" srcOrd="0" destOrd="0" presId="urn:microsoft.com/office/officeart/2005/8/layout/hProcess9"/>
    <dgm:cxn modelId="{09D75BFD-45A4-4E2D-BF2A-05674059BF10}" srcId="{0E659A43-EED1-4383-A396-B92448514B2B}" destId="{097802FE-51CC-4C37-B747-185B82223884}" srcOrd="2" destOrd="0" parTransId="{7DF911E6-4D7F-4302-B4F3-9867243097EF}" sibTransId="{204F68CB-756B-4180-A2E6-76098AB724FF}"/>
    <dgm:cxn modelId="{39AB8323-7220-4FB8-B867-A70CFEB036A0}" type="presParOf" srcId="{A076C65B-0274-4977-9099-77CAD292CEE8}" destId="{6AE59F23-A8B2-4CFE-960C-51ADDD746FAC}" srcOrd="0" destOrd="0" presId="urn:microsoft.com/office/officeart/2005/8/layout/hProcess9"/>
    <dgm:cxn modelId="{7693D832-2BF3-418C-A92A-4324670FF833}" type="presParOf" srcId="{A076C65B-0274-4977-9099-77CAD292CEE8}" destId="{D0C8BD32-ACC5-42DB-ACEB-68E74D6F5D3D}" srcOrd="1" destOrd="0" presId="urn:microsoft.com/office/officeart/2005/8/layout/hProcess9"/>
    <dgm:cxn modelId="{AD046AE6-F7D5-4B20-864C-9DE3D4606D1C}" type="presParOf" srcId="{D0C8BD32-ACC5-42DB-ACEB-68E74D6F5D3D}" destId="{331A1F28-82B8-461B-A254-CF4D6EA797A5}" srcOrd="0" destOrd="0" presId="urn:microsoft.com/office/officeart/2005/8/layout/hProcess9"/>
    <dgm:cxn modelId="{ACCBA693-F6B0-4228-8266-A2880FB50275}" type="presParOf" srcId="{D0C8BD32-ACC5-42DB-ACEB-68E74D6F5D3D}" destId="{E1FA550F-5FF1-4F80-AB6F-2A7C36E4E148}" srcOrd="1" destOrd="0" presId="urn:microsoft.com/office/officeart/2005/8/layout/hProcess9"/>
    <dgm:cxn modelId="{A7AB4453-3A33-4CA7-86E2-56679E29D999}" type="presParOf" srcId="{D0C8BD32-ACC5-42DB-ACEB-68E74D6F5D3D}" destId="{A0335933-7F97-4080-8D60-E5C2AE16F68F}" srcOrd="2" destOrd="0" presId="urn:microsoft.com/office/officeart/2005/8/layout/hProcess9"/>
    <dgm:cxn modelId="{D1A0A256-7668-4D73-B017-1772BF057B73}" type="presParOf" srcId="{D0C8BD32-ACC5-42DB-ACEB-68E74D6F5D3D}" destId="{0A89D15A-4F7F-4D5A-A4C8-37224864881D}" srcOrd="3" destOrd="0" presId="urn:microsoft.com/office/officeart/2005/8/layout/hProcess9"/>
    <dgm:cxn modelId="{74D3460B-C001-42CF-A77E-521121652696}" type="presParOf" srcId="{D0C8BD32-ACC5-42DB-ACEB-68E74D6F5D3D}" destId="{CDBEC098-1C07-4B22-90ED-20F0599C4F6F}" srcOrd="4" destOrd="0" presId="urn:microsoft.com/office/officeart/2005/8/layout/hProcess9"/>
    <dgm:cxn modelId="{0EE8B33B-1BEC-4F2D-94CD-B7699011C1D0}" type="presParOf" srcId="{D0C8BD32-ACC5-42DB-ACEB-68E74D6F5D3D}" destId="{383EE02D-E1B2-4FD1-977A-C5FECD358E54}" srcOrd="5" destOrd="0" presId="urn:microsoft.com/office/officeart/2005/8/layout/hProcess9"/>
    <dgm:cxn modelId="{A6B6080B-2620-4BD0-9D3F-988F92DEC08D}" type="presParOf" srcId="{D0C8BD32-ACC5-42DB-ACEB-68E74D6F5D3D}" destId="{FB4071E4-51DB-4AA0-98A8-949EFBDFCFD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6F1E4-5F4C-4CBE-A96E-223D76308673}" type="doc">
      <dgm:prSet loTypeId="urn:microsoft.com/office/officeart/2005/8/layout/process5" loCatId="process" qsTypeId="urn:microsoft.com/office/officeart/2005/8/quickstyle/simple2" qsCatId="simple" csTypeId="urn:microsoft.com/office/officeart/2005/8/colors/accent1_2" csCatId="accent1" phldr="1"/>
      <dgm:spPr/>
      <dgm:t>
        <a:bodyPr/>
        <a:lstStyle/>
        <a:p>
          <a:endParaRPr lang="lt-LT"/>
        </a:p>
      </dgm:t>
    </dgm:pt>
    <dgm:pt modelId="{A51970A5-538E-4283-BE23-773AD8288F9A}">
      <dgm:prSet phldrT="[Text]" custT="1"/>
      <dgm:spPr>
        <a:solidFill>
          <a:srgbClr val="00B050"/>
        </a:solidFill>
      </dgm:spPr>
      <dgm:t>
        <a:bodyPr/>
        <a:lstStyle/>
        <a:p>
          <a:r>
            <a:rPr lang="lt-LT" sz="1200" b="1" dirty="0">
              <a:latin typeface="Times New Roman" panose="02020603050405020304" pitchFamily="18" charset="0"/>
              <a:cs typeface="Times New Roman" panose="02020603050405020304" pitchFamily="18" charset="0"/>
            </a:rPr>
            <a:t>2015-03-13 Nr. 3D-167 sudaryta pirma VPK – pradėta rengti pirkimo dokumentus </a:t>
          </a:r>
        </a:p>
      </dgm:t>
    </dgm:pt>
    <dgm:pt modelId="{EA9EF7FC-7242-4FC5-9D12-86D967C76A68}" type="parTrans" cxnId="{A51DB108-9BF3-41B1-829A-2900E9C9CBC8}">
      <dgm:prSet/>
      <dgm:spPr/>
      <dgm:t>
        <a:bodyPr/>
        <a:lstStyle/>
        <a:p>
          <a:endParaRPr lang="lt-LT" sz="1200" b="1">
            <a:latin typeface="Times New Roman" panose="02020603050405020304" pitchFamily="18" charset="0"/>
            <a:cs typeface="Times New Roman" panose="02020603050405020304" pitchFamily="18" charset="0"/>
          </a:endParaRPr>
        </a:p>
      </dgm:t>
    </dgm:pt>
    <dgm:pt modelId="{22C0AAEA-F8D7-47C6-9817-CF603D7AF98E}" type="sibTrans" cxnId="{A51DB108-9BF3-41B1-829A-2900E9C9CBC8}">
      <dgm:prSet custT="1"/>
      <dgm:spPr>
        <a:solidFill>
          <a:schemeClr val="accent4">
            <a:lumMod val="75000"/>
          </a:schemeClr>
        </a:solidFill>
      </dgm:spPr>
      <dgm:t>
        <a:bodyPr/>
        <a:lstStyle/>
        <a:p>
          <a:endParaRPr lang="lt-LT" sz="1200" b="1">
            <a:latin typeface="Times New Roman" panose="02020603050405020304" pitchFamily="18" charset="0"/>
            <a:cs typeface="Times New Roman" panose="02020603050405020304" pitchFamily="18" charset="0"/>
          </a:endParaRPr>
        </a:p>
      </dgm:t>
    </dgm:pt>
    <dgm:pt modelId="{4151EBDD-1AB2-4D06-804C-4123C59A4722}">
      <dgm:prSet phldrT="[Text]" custT="1"/>
      <dgm:spPr>
        <a:solidFill>
          <a:srgbClr val="00B050"/>
        </a:solidFill>
      </dgm:spPr>
      <dgm:t>
        <a:bodyPr/>
        <a:lstStyle/>
        <a:p>
          <a:r>
            <a:rPr lang="lt-LT" sz="1200" b="1" dirty="0">
              <a:latin typeface="Times New Roman" panose="02020603050405020304" pitchFamily="18" charset="0"/>
              <a:cs typeface="Times New Roman" panose="02020603050405020304" pitchFamily="18" charset="0"/>
            </a:rPr>
            <a:t>2015-04-08 Nr. 3D-260 pakeista VPK sudėtis (rengiami dokumentai) ir 2015-04-28 paskelbtas konkursas)</a:t>
          </a:r>
        </a:p>
      </dgm:t>
    </dgm:pt>
    <dgm:pt modelId="{EAB2D384-E00A-4AD4-8194-299F7B04AF3E}" type="parTrans" cxnId="{EFC1CFC7-B4A6-41A6-A14C-5656F7C1E945}">
      <dgm:prSet/>
      <dgm:spPr/>
      <dgm:t>
        <a:bodyPr/>
        <a:lstStyle/>
        <a:p>
          <a:endParaRPr lang="lt-LT" sz="1200" b="1">
            <a:latin typeface="Times New Roman" panose="02020603050405020304" pitchFamily="18" charset="0"/>
            <a:cs typeface="Times New Roman" panose="02020603050405020304" pitchFamily="18" charset="0"/>
          </a:endParaRPr>
        </a:p>
      </dgm:t>
    </dgm:pt>
    <dgm:pt modelId="{45F596E5-06FF-4D54-8862-354EF67193D9}" type="sibTrans" cxnId="{EFC1CFC7-B4A6-41A6-A14C-5656F7C1E945}">
      <dgm:prSet custT="1"/>
      <dgm:spPr>
        <a:solidFill>
          <a:schemeClr val="accent4">
            <a:lumMod val="75000"/>
          </a:schemeClr>
        </a:solidFill>
      </dgm:spPr>
      <dgm:t>
        <a:bodyPr/>
        <a:lstStyle/>
        <a:p>
          <a:endParaRPr lang="lt-LT" sz="1200" b="1">
            <a:latin typeface="Times New Roman" panose="02020603050405020304" pitchFamily="18" charset="0"/>
            <a:cs typeface="Times New Roman" panose="02020603050405020304" pitchFamily="18" charset="0"/>
          </a:endParaRPr>
        </a:p>
      </dgm:t>
    </dgm:pt>
    <dgm:pt modelId="{93ECD0A6-AD04-4528-9F20-7698EBDB1BEB}">
      <dgm:prSet phldrT="[Text]" custT="1"/>
      <dgm:spPr>
        <a:solidFill>
          <a:srgbClr val="00B050"/>
        </a:solidFill>
      </dgm:spPr>
      <dgm:t>
        <a:bodyPr/>
        <a:lstStyle/>
        <a:p>
          <a:r>
            <a:rPr lang="lt-LT" sz="1200" b="1" dirty="0">
              <a:latin typeface="Times New Roman" panose="02020603050405020304" pitchFamily="18" charset="0"/>
              <a:cs typeface="Times New Roman" panose="02020603050405020304" pitchFamily="18" charset="0"/>
            </a:rPr>
            <a:t>2016-01-25  Nr. 3D-32 pakeičia komisijos pirmininką ir kitus narius.....</a:t>
          </a:r>
        </a:p>
      </dgm:t>
    </dgm:pt>
    <dgm:pt modelId="{5E20F784-E47D-44E6-B200-118E5868045B}" type="parTrans" cxnId="{A514825B-9954-4C56-B9D0-8AF729FE9026}">
      <dgm:prSet/>
      <dgm:spPr/>
      <dgm:t>
        <a:bodyPr/>
        <a:lstStyle/>
        <a:p>
          <a:endParaRPr lang="lt-LT" sz="1200" b="1">
            <a:latin typeface="Times New Roman" panose="02020603050405020304" pitchFamily="18" charset="0"/>
            <a:cs typeface="Times New Roman" panose="02020603050405020304" pitchFamily="18" charset="0"/>
          </a:endParaRPr>
        </a:p>
      </dgm:t>
    </dgm:pt>
    <dgm:pt modelId="{C5D10134-6C59-4936-B3DC-690BD4A13850}" type="sibTrans" cxnId="{A514825B-9954-4C56-B9D0-8AF729FE9026}">
      <dgm:prSet custT="1"/>
      <dgm:spPr>
        <a:solidFill>
          <a:schemeClr val="accent4">
            <a:lumMod val="75000"/>
          </a:schemeClr>
        </a:solidFill>
      </dgm:spPr>
      <dgm:t>
        <a:bodyPr/>
        <a:lstStyle/>
        <a:p>
          <a:endParaRPr lang="lt-LT" sz="1200" b="1">
            <a:latin typeface="Times New Roman" panose="02020603050405020304" pitchFamily="18" charset="0"/>
            <a:cs typeface="Times New Roman" panose="02020603050405020304" pitchFamily="18" charset="0"/>
          </a:endParaRPr>
        </a:p>
      </dgm:t>
    </dgm:pt>
    <dgm:pt modelId="{05D52FD1-37AF-452D-85CE-6671586FE378}">
      <dgm:prSet phldrT="[Text]" custT="1"/>
      <dgm:spPr>
        <a:solidFill>
          <a:srgbClr val="00B050"/>
        </a:solidFill>
      </dgm:spPr>
      <dgm:t>
        <a:bodyPr/>
        <a:lstStyle/>
        <a:p>
          <a:r>
            <a:rPr lang="lt-LT" sz="1200" b="1" dirty="0">
              <a:latin typeface="Times New Roman" panose="02020603050405020304" pitchFamily="18" charset="0"/>
              <a:cs typeface="Times New Roman" panose="02020603050405020304" pitchFamily="18" charset="0"/>
            </a:rPr>
            <a:t>I vokai atplėšti – 2015-07-21 (techniniai duomenys), vyksta pasiūlymų techninių duomenų vertinimas</a:t>
          </a:r>
        </a:p>
      </dgm:t>
    </dgm:pt>
    <dgm:pt modelId="{7317537F-44C2-4A9D-8E22-946F228EDCBA}" type="parTrans" cxnId="{C5DB782E-3241-4FD9-9F3B-C4765AE07D49}">
      <dgm:prSet/>
      <dgm:spPr/>
      <dgm:t>
        <a:bodyPr/>
        <a:lstStyle/>
        <a:p>
          <a:endParaRPr lang="lt-LT" sz="1200" b="1">
            <a:latin typeface="Times New Roman" panose="02020603050405020304" pitchFamily="18" charset="0"/>
            <a:cs typeface="Times New Roman" panose="02020603050405020304" pitchFamily="18" charset="0"/>
          </a:endParaRPr>
        </a:p>
      </dgm:t>
    </dgm:pt>
    <dgm:pt modelId="{9A5CE8BB-2504-4E13-9A89-1AF43D5F0999}" type="sibTrans" cxnId="{C5DB782E-3241-4FD9-9F3B-C4765AE07D49}">
      <dgm:prSet custT="1"/>
      <dgm:spPr>
        <a:solidFill>
          <a:schemeClr val="accent4">
            <a:lumMod val="75000"/>
          </a:schemeClr>
        </a:solidFill>
      </dgm:spPr>
      <dgm:t>
        <a:bodyPr/>
        <a:lstStyle/>
        <a:p>
          <a:endParaRPr lang="lt-LT" sz="1200" b="1">
            <a:latin typeface="Times New Roman" panose="02020603050405020304" pitchFamily="18" charset="0"/>
            <a:cs typeface="Times New Roman" panose="02020603050405020304" pitchFamily="18" charset="0"/>
          </a:endParaRPr>
        </a:p>
      </dgm:t>
    </dgm:pt>
    <dgm:pt modelId="{18A112AE-26F2-478C-8189-F7EB0B32E958}">
      <dgm:prSet phldrT="[Text]" custT="1"/>
      <dgm:spPr>
        <a:solidFill>
          <a:srgbClr val="00B050"/>
        </a:solidFill>
      </dgm:spPr>
      <dgm:t>
        <a:bodyPr/>
        <a:lstStyle/>
        <a:p>
          <a:r>
            <a:rPr lang="fi-FI" sz="1200" b="1" dirty="0">
              <a:latin typeface="Times New Roman" panose="02020603050405020304" pitchFamily="18" charset="0"/>
              <a:cs typeface="Times New Roman" panose="02020603050405020304" pitchFamily="18" charset="0"/>
            </a:rPr>
            <a:t>2015-09-22 Nr. 3D-708  pakeista </a:t>
          </a:r>
          <a:r>
            <a:rPr lang="lt-LT" sz="1200" b="1" dirty="0">
              <a:latin typeface="Times New Roman" panose="02020603050405020304" pitchFamily="18" charset="0"/>
              <a:cs typeface="Times New Roman" panose="02020603050405020304" pitchFamily="18" charset="0"/>
            </a:rPr>
            <a:t>VPK </a:t>
          </a:r>
          <a:r>
            <a:rPr lang="fi-FI" sz="1200" b="1" dirty="0">
              <a:latin typeface="Times New Roman" panose="02020603050405020304" pitchFamily="18" charset="0"/>
              <a:cs typeface="Times New Roman" panose="02020603050405020304" pitchFamily="18" charset="0"/>
            </a:rPr>
            <a:t>sudėtis </a:t>
          </a:r>
          <a:endParaRPr lang="lt-LT" sz="1200" b="1" dirty="0">
            <a:latin typeface="Times New Roman" panose="02020603050405020304" pitchFamily="18" charset="0"/>
            <a:cs typeface="Times New Roman" panose="02020603050405020304" pitchFamily="18" charset="0"/>
          </a:endParaRPr>
        </a:p>
      </dgm:t>
    </dgm:pt>
    <dgm:pt modelId="{414C9823-33B3-41E6-B0A6-726A58CC7CAB}" type="parTrans" cxnId="{0912784A-E6E9-4632-8A3A-FA339B40311A}">
      <dgm:prSet/>
      <dgm:spPr/>
      <dgm:t>
        <a:bodyPr/>
        <a:lstStyle/>
        <a:p>
          <a:endParaRPr lang="lt-LT" sz="1200" b="1">
            <a:latin typeface="Times New Roman" panose="02020603050405020304" pitchFamily="18" charset="0"/>
            <a:cs typeface="Times New Roman" panose="02020603050405020304" pitchFamily="18" charset="0"/>
          </a:endParaRPr>
        </a:p>
      </dgm:t>
    </dgm:pt>
    <dgm:pt modelId="{3D672BE8-88B2-4BC4-AFCD-29513AB624AA}" type="sibTrans" cxnId="{0912784A-E6E9-4632-8A3A-FA339B40311A}">
      <dgm:prSet custT="1"/>
      <dgm:spPr>
        <a:solidFill>
          <a:schemeClr val="accent4">
            <a:lumMod val="75000"/>
          </a:schemeClr>
        </a:solidFill>
      </dgm:spPr>
      <dgm:t>
        <a:bodyPr/>
        <a:lstStyle/>
        <a:p>
          <a:endParaRPr lang="lt-LT" sz="1200" b="1">
            <a:latin typeface="Times New Roman" panose="02020603050405020304" pitchFamily="18" charset="0"/>
            <a:cs typeface="Times New Roman" panose="02020603050405020304" pitchFamily="18" charset="0"/>
          </a:endParaRPr>
        </a:p>
      </dgm:t>
    </dgm:pt>
    <dgm:pt modelId="{F9A6E344-A168-4CA4-B60D-0A0AD3BD7C84}">
      <dgm:prSet phldrT="[Text]" custT="1"/>
      <dgm:spPr>
        <a:solidFill>
          <a:srgbClr val="00B050"/>
        </a:solidFill>
      </dgm:spPr>
      <dgm:t>
        <a:bodyPr/>
        <a:lstStyle/>
        <a:p>
          <a:r>
            <a:rPr lang="lt-LT" sz="1200" b="1" dirty="0">
              <a:latin typeface="Times New Roman" panose="02020603050405020304" pitchFamily="18" charset="0"/>
              <a:cs typeface="Times New Roman" panose="02020603050405020304" pitchFamily="18" charset="0"/>
            </a:rPr>
            <a:t>2015-11-26 vėl grįžtama prie pasiūlymų techninių duomenų vertinimo</a:t>
          </a:r>
        </a:p>
      </dgm:t>
    </dgm:pt>
    <dgm:pt modelId="{74F659C8-FFF7-4504-B0DC-CE4670278E15}" type="parTrans" cxnId="{12C6AE53-332E-4DBD-8CFC-A5F028C1B689}">
      <dgm:prSet/>
      <dgm:spPr/>
      <dgm:t>
        <a:bodyPr/>
        <a:lstStyle/>
        <a:p>
          <a:endParaRPr lang="lt-LT" sz="1200" b="1">
            <a:latin typeface="Times New Roman" panose="02020603050405020304" pitchFamily="18" charset="0"/>
            <a:cs typeface="Times New Roman" panose="02020603050405020304" pitchFamily="18" charset="0"/>
          </a:endParaRPr>
        </a:p>
      </dgm:t>
    </dgm:pt>
    <dgm:pt modelId="{41BA5D83-8244-4AE4-B63A-9CA55C76F97D}" type="sibTrans" cxnId="{12C6AE53-332E-4DBD-8CFC-A5F028C1B689}">
      <dgm:prSet custT="1"/>
      <dgm:spPr>
        <a:solidFill>
          <a:schemeClr val="accent4">
            <a:lumMod val="75000"/>
          </a:schemeClr>
        </a:solidFill>
      </dgm:spPr>
      <dgm:t>
        <a:bodyPr/>
        <a:lstStyle/>
        <a:p>
          <a:endParaRPr lang="lt-LT" sz="1200" b="1">
            <a:latin typeface="Times New Roman" panose="02020603050405020304" pitchFamily="18" charset="0"/>
            <a:cs typeface="Times New Roman" panose="02020603050405020304" pitchFamily="18" charset="0"/>
          </a:endParaRPr>
        </a:p>
      </dgm:t>
    </dgm:pt>
    <dgm:pt modelId="{4B9FFD5D-53FA-46F5-A489-9B40B243EC31}">
      <dgm:prSet phldrT="[Text]" custT="1"/>
      <dgm:spPr>
        <a:solidFill>
          <a:srgbClr val="00B050"/>
        </a:solidFill>
      </dgm:spPr>
      <dgm:t>
        <a:bodyPr/>
        <a:lstStyle/>
        <a:p>
          <a:r>
            <a:rPr lang="lt-LT" sz="1200" b="1" dirty="0">
              <a:latin typeface="Times New Roman" panose="02020603050405020304" pitchFamily="18" charset="0"/>
              <a:cs typeface="Times New Roman" panose="02020603050405020304" pitchFamily="18" charset="0"/>
            </a:rPr>
            <a:t>2015-12-21 ir vėl grįžtama prie pasiūlymų techninių duomenų vertinimo ir 2015-12-28 vėl prašoma pratęsti pasiūlymų galiojimą</a:t>
          </a:r>
        </a:p>
      </dgm:t>
    </dgm:pt>
    <dgm:pt modelId="{FC0E02F8-A495-4432-A776-CD9F50A1DCF4}" type="parTrans" cxnId="{9A94918A-6138-40AC-BFDA-4E024605927F}">
      <dgm:prSet/>
      <dgm:spPr/>
      <dgm:t>
        <a:bodyPr/>
        <a:lstStyle/>
        <a:p>
          <a:endParaRPr lang="lt-LT" sz="1200" b="1">
            <a:latin typeface="Times New Roman" panose="02020603050405020304" pitchFamily="18" charset="0"/>
            <a:cs typeface="Times New Roman" panose="02020603050405020304" pitchFamily="18" charset="0"/>
          </a:endParaRPr>
        </a:p>
      </dgm:t>
    </dgm:pt>
    <dgm:pt modelId="{636B116B-3467-4B01-BB09-7F6BB980F1F1}" type="sibTrans" cxnId="{9A94918A-6138-40AC-BFDA-4E024605927F}">
      <dgm:prSet custT="1"/>
      <dgm:spPr>
        <a:solidFill>
          <a:schemeClr val="accent4">
            <a:lumMod val="75000"/>
          </a:schemeClr>
        </a:solidFill>
      </dgm:spPr>
      <dgm:t>
        <a:bodyPr/>
        <a:lstStyle/>
        <a:p>
          <a:endParaRPr lang="lt-LT" sz="1200" b="1">
            <a:latin typeface="Times New Roman" panose="02020603050405020304" pitchFamily="18" charset="0"/>
            <a:cs typeface="Times New Roman" panose="02020603050405020304" pitchFamily="18" charset="0"/>
          </a:endParaRPr>
        </a:p>
      </dgm:t>
    </dgm:pt>
    <dgm:pt modelId="{F585D286-31F9-438C-B4D2-8013B91E4A0D}">
      <dgm:prSet custT="1"/>
      <dgm:spPr>
        <a:solidFill>
          <a:srgbClr val="00B050"/>
        </a:solidFill>
      </dgm:spPr>
      <dgm:t>
        <a:bodyPr/>
        <a:lstStyle/>
        <a:p>
          <a:r>
            <a:rPr lang="lt-LT" sz="1200" b="1" dirty="0">
              <a:latin typeface="Times New Roman" panose="02020603050405020304" pitchFamily="18" charset="0"/>
              <a:cs typeface="Times New Roman" panose="02020603050405020304" pitchFamily="18" charset="0"/>
            </a:rPr>
            <a:t>II vokai – 2015-10-26 (atplėšti pasiūlymai su kainomis, prašoma pratęsti pasiūlymų galiojimus)</a:t>
          </a:r>
        </a:p>
      </dgm:t>
    </dgm:pt>
    <dgm:pt modelId="{5EEA0DA4-BAE8-48F7-8B3D-C4D72C18787B}" type="parTrans" cxnId="{3AB38A8A-2458-43E2-8790-846BD9432CAD}">
      <dgm:prSet/>
      <dgm:spPr/>
      <dgm:t>
        <a:bodyPr/>
        <a:lstStyle/>
        <a:p>
          <a:endParaRPr lang="lt-LT" sz="1200" b="1">
            <a:latin typeface="Times New Roman" panose="02020603050405020304" pitchFamily="18" charset="0"/>
            <a:cs typeface="Times New Roman" panose="02020603050405020304" pitchFamily="18" charset="0"/>
          </a:endParaRPr>
        </a:p>
      </dgm:t>
    </dgm:pt>
    <dgm:pt modelId="{4404A485-3C6A-4F7A-9F80-9D1E6BC4018B}" type="sibTrans" cxnId="{3AB38A8A-2458-43E2-8790-846BD9432CAD}">
      <dgm:prSet custT="1"/>
      <dgm:spPr>
        <a:solidFill>
          <a:schemeClr val="accent4">
            <a:lumMod val="75000"/>
          </a:schemeClr>
        </a:solidFill>
      </dgm:spPr>
      <dgm:t>
        <a:bodyPr/>
        <a:lstStyle/>
        <a:p>
          <a:endParaRPr lang="lt-LT" sz="1200" b="1">
            <a:latin typeface="Times New Roman" panose="02020603050405020304" pitchFamily="18" charset="0"/>
            <a:cs typeface="Times New Roman" panose="02020603050405020304" pitchFamily="18" charset="0"/>
          </a:endParaRPr>
        </a:p>
      </dgm:t>
    </dgm:pt>
    <dgm:pt modelId="{AAB57D5E-44AF-4099-AF37-F9A4E11619F1}">
      <dgm:prSet phldrT="[Text]" custT="1"/>
      <dgm:spPr>
        <a:solidFill>
          <a:srgbClr val="00B050"/>
        </a:solidFill>
      </dgm:spPr>
      <dgm:t>
        <a:bodyPr/>
        <a:lstStyle/>
        <a:p>
          <a:r>
            <a:rPr lang="lt-LT" sz="1200" b="1" dirty="0">
              <a:latin typeface="Times New Roman" panose="02020603050405020304" pitchFamily="18" charset="0"/>
              <a:cs typeface="Times New Roman" panose="02020603050405020304" pitchFamily="18" charset="0"/>
            </a:rPr>
            <a:t>2016-01-15 (nedalyvauja nei komisijos pirmininkas nei pavaduotojas, pirmininku išrenkamas vienas iš narių, nagrinėjama tiekėjo pretenzija</a:t>
          </a:r>
        </a:p>
      </dgm:t>
    </dgm:pt>
    <dgm:pt modelId="{2D3C484A-CE1F-4581-A4E4-281887F53807}" type="parTrans" cxnId="{3D454BC4-3553-4F9A-A253-D5F4CB514D36}">
      <dgm:prSet/>
      <dgm:spPr/>
      <dgm:t>
        <a:bodyPr/>
        <a:lstStyle/>
        <a:p>
          <a:endParaRPr lang="lt-LT" sz="1200" b="1">
            <a:latin typeface="Times New Roman" panose="02020603050405020304" pitchFamily="18" charset="0"/>
            <a:cs typeface="Times New Roman" panose="02020603050405020304" pitchFamily="18" charset="0"/>
          </a:endParaRPr>
        </a:p>
      </dgm:t>
    </dgm:pt>
    <dgm:pt modelId="{909AF1CD-02D7-49B1-9249-B0D387AA0E90}" type="sibTrans" cxnId="{3D454BC4-3553-4F9A-A253-D5F4CB514D36}">
      <dgm:prSet custT="1"/>
      <dgm:spPr>
        <a:solidFill>
          <a:schemeClr val="accent4">
            <a:lumMod val="75000"/>
          </a:schemeClr>
        </a:solidFill>
      </dgm:spPr>
      <dgm:t>
        <a:bodyPr/>
        <a:lstStyle/>
        <a:p>
          <a:endParaRPr lang="lt-LT" sz="1200" b="1">
            <a:latin typeface="Times New Roman" panose="02020603050405020304" pitchFamily="18" charset="0"/>
            <a:cs typeface="Times New Roman" panose="02020603050405020304" pitchFamily="18" charset="0"/>
          </a:endParaRPr>
        </a:p>
      </dgm:t>
    </dgm:pt>
    <dgm:pt modelId="{15865E8E-C8D6-4975-8916-586ACBB0626F}">
      <dgm:prSet phldrT="[Text]" custT="1"/>
      <dgm:spPr>
        <a:solidFill>
          <a:srgbClr val="00B050"/>
        </a:solidFill>
      </dgm:spPr>
      <dgm:t>
        <a:bodyPr/>
        <a:lstStyle/>
        <a:p>
          <a:r>
            <a:rPr lang="lt-LT" sz="1200" b="1" dirty="0">
              <a:latin typeface="Times New Roman" panose="02020603050405020304" pitchFamily="18" charset="0"/>
              <a:cs typeface="Times New Roman" panose="02020603050405020304" pitchFamily="18" charset="0"/>
            </a:rPr>
            <a:t>2016-01-22 vertinami tiekėjų techniniai duomenys</a:t>
          </a:r>
        </a:p>
      </dgm:t>
    </dgm:pt>
    <dgm:pt modelId="{0ACB52C6-5634-41DF-B801-BDC30A06D417}" type="parTrans" cxnId="{C3C3E85C-783B-4581-B9CE-89BF16AF3304}">
      <dgm:prSet/>
      <dgm:spPr/>
      <dgm:t>
        <a:bodyPr/>
        <a:lstStyle/>
        <a:p>
          <a:endParaRPr lang="lt-LT" sz="1200" b="1">
            <a:latin typeface="Times New Roman" panose="02020603050405020304" pitchFamily="18" charset="0"/>
            <a:cs typeface="Times New Roman" panose="02020603050405020304" pitchFamily="18" charset="0"/>
          </a:endParaRPr>
        </a:p>
      </dgm:t>
    </dgm:pt>
    <dgm:pt modelId="{7BA14132-0BB6-4E22-AF88-6E925C13B936}" type="sibTrans" cxnId="{C3C3E85C-783B-4581-B9CE-89BF16AF3304}">
      <dgm:prSet custT="1"/>
      <dgm:spPr>
        <a:solidFill>
          <a:schemeClr val="accent4">
            <a:lumMod val="75000"/>
          </a:schemeClr>
        </a:solidFill>
      </dgm:spPr>
      <dgm:t>
        <a:bodyPr/>
        <a:lstStyle/>
        <a:p>
          <a:endParaRPr lang="lt-LT" sz="1200" b="1">
            <a:latin typeface="Times New Roman" panose="02020603050405020304" pitchFamily="18" charset="0"/>
            <a:cs typeface="Times New Roman" panose="02020603050405020304" pitchFamily="18" charset="0"/>
          </a:endParaRPr>
        </a:p>
      </dgm:t>
    </dgm:pt>
    <dgm:pt modelId="{7F4087C3-6FE1-4D7B-ACAD-3095C8144E2E}">
      <dgm:prSet phldrT="[Text]" custT="1"/>
      <dgm:spPr>
        <a:solidFill>
          <a:srgbClr val="00B050"/>
        </a:solidFill>
      </dgm:spPr>
      <dgm:t>
        <a:bodyPr/>
        <a:lstStyle/>
        <a:p>
          <a:r>
            <a:rPr lang="lt-LT" sz="1200" b="1" dirty="0">
              <a:latin typeface="Times New Roman" panose="02020603050405020304" pitchFamily="18" charset="0"/>
              <a:cs typeface="Times New Roman" panose="02020603050405020304" pitchFamily="18" charset="0"/>
            </a:rPr>
            <a:t>2016-02-18 Nauja komisija vertina tiekėjų pasiūlymų techninius duomenis</a:t>
          </a:r>
        </a:p>
      </dgm:t>
    </dgm:pt>
    <dgm:pt modelId="{5AE384F8-ED84-4348-BA5F-845F89DDE639}" type="parTrans" cxnId="{A5BBF5CD-58CB-4023-8EB7-B5636D2D3960}">
      <dgm:prSet/>
      <dgm:spPr/>
      <dgm:t>
        <a:bodyPr/>
        <a:lstStyle/>
        <a:p>
          <a:endParaRPr lang="lt-LT" sz="1200" b="1">
            <a:latin typeface="Times New Roman" panose="02020603050405020304" pitchFamily="18" charset="0"/>
            <a:cs typeface="Times New Roman" panose="02020603050405020304" pitchFamily="18" charset="0"/>
          </a:endParaRPr>
        </a:p>
      </dgm:t>
    </dgm:pt>
    <dgm:pt modelId="{A7358402-EF68-4ED8-A60B-8065B5CD1145}" type="sibTrans" cxnId="{A5BBF5CD-58CB-4023-8EB7-B5636D2D3960}">
      <dgm:prSet/>
      <dgm:spPr/>
      <dgm:t>
        <a:bodyPr/>
        <a:lstStyle/>
        <a:p>
          <a:endParaRPr lang="lt-LT" sz="1200" b="1">
            <a:latin typeface="Times New Roman" panose="02020603050405020304" pitchFamily="18" charset="0"/>
            <a:cs typeface="Times New Roman" panose="02020603050405020304" pitchFamily="18" charset="0"/>
          </a:endParaRPr>
        </a:p>
      </dgm:t>
    </dgm:pt>
    <dgm:pt modelId="{D406E0C2-C515-47AC-8CAD-767A1D011441}" type="pres">
      <dgm:prSet presAssocID="{8336F1E4-5F4C-4CBE-A96E-223D76308673}" presName="diagram" presStyleCnt="0">
        <dgm:presLayoutVars>
          <dgm:dir/>
          <dgm:resizeHandles val="exact"/>
        </dgm:presLayoutVars>
      </dgm:prSet>
      <dgm:spPr/>
    </dgm:pt>
    <dgm:pt modelId="{5BA3AC30-3FA5-4729-A875-851C30083114}" type="pres">
      <dgm:prSet presAssocID="{A51970A5-538E-4283-BE23-773AD8288F9A}" presName="node" presStyleLbl="node1" presStyleIdx="0" presStyleCnt="11">
        <dgm:presLayoutVars>
          <dgm:bulletEnabled val="1"/>
        </dgm:presLayoutVars>
      </dgm:prSet>
      <dgm:spPr/>
    </dgm:pt>
    <dgm:pt modelId="{7152AA36-BB1B-41CA-A3A1-CCFD13E5DC50}" type="pres">
      <dgm:prSet presAssocID="{22C0AAEA-F8D7-47C6-9817-CF603D7AF98E}" presName="sibTrans" presStyleLbl="sibTrans2D1" presStyleIdx="0" presStyleCnt="10"/>
      <dgm:spPr/>
    </dgm:pt>
    <dgm:pt modelId="{0FF28BD4-72C7-47C7-BA58-F4512E7007D4}" type="pres">
      <dgm:prSet presAssocID="{22C0AAEA-F8D7-47C6-9817-CF603D7AF98E}" presName="connectorText" presStyleLbl="sibTrans2D1" presStyleIdx="0" presStyleCnt="10"/>
      <dgm:spPr/>
    </dgm:pt>
    <dgm:pt modelId="{7BA07429-2346-4119-85A7-599BA8CE9CCF}" type="pres">
      <dgm:prSet presAssocID="{4151EBDD-1AB2-4D06-804C-4123C59A4722}" presName="node" presStyleLbl="node1" presStyleIdx="1" presStyleCnt="11">
        <dgm:presLayoutVars>
          <dgm:bulletEnabled val="1"/>
        </dgm:presLayoutVars>
      </dgm:prSet>
      <dgm:spPr/>
    </dgm:pt>
    <dgm:pt modelId="{5AB27FD1-1465-4A0F-9C16-3D5FA51C0E66}" type="pres">
      <dgm:prSet presAssocID="{45F596E5-06FF-4D54-8862-354EF67193D9}" presName="sibTrans" presStyleLbl="sibTrans2D1" presStyleIdx="1" presStyleCnt="10"/>
      <dgm:spPr/>
    </dgm:pt>
    <dgm:pt modelId="{0CC98A53-5202-41E3-8651-65050AEAB099}" type="pres">
      <dgm:prSet presAssocID="{45F596E5-06FF-4D54-8862-354EF67193D9}" presName="connectorText" presStyleLbl="sibTrans2D1" presStyleIdx="1" presStyleCnt="10"/>
      <dgm:spPr/>
    </dgm:pt>
    <dgm:pt modelId="{49D9862D-6E12-416B-9B87-32DAC327E595}" type="pres">
      <dgm:prSet presAssocID="{05D52FD1-37AF-452D-85CE-6671586FE378}" presName="node" presStyleLbl="node1" presStyleIdx="2" presStyleCnt="11">
        <dgm:presLayoutVars>
          <dgm:bulletEnabled val="1"/>
        </dgm:presLayoutVars>
      </dgm:prSet>
      <dgm:spPr/>
    </dgm:pt>
    <dgm:pt modelId="{2C3BA69A-68CB-4FAD-BE6D-BFF2E661676C}" type="pres">
      <dgm:prSet presAssocID="{9A5CE8BB-2504-4E13-9A89-1AF43D5F0999}" presName="sibTrans" presStyleLbl="sibTrans2D1" presStyleIdx="2" presStyleCnt="10"/>
      <dgm:spPr/>
    </dgm:pt>
    <dgm:pt modelId="{444700AE-CBE9-4329-8258-DA8389AF3EF7}" type="pres">
      <dgm:prSet presAssocID="{9A5CE8BB-2504-4E13-9A89-1AF43D5F0999}" presName="connectorText" presStyleLbl="sibTrans2D1" presStyleIdx="2" presStyleCnt="10"/>
      <dgm:spPr/>
    </dgm:pt>
    <dgm:pt modelId="{0C623BF1-7DC3-4169-A096-AE59877C0592}" type="pres">
      <dgm:prSet presAssocID="{18A112AE-26F2-478C-8189-F7EB0B32E958}" presName="node" presStyleLbl="node1" presStyleIdx="3" presStyleCnt="11">
        <dgm:presLayoutVars>
          <dgm:bulletEnabled val="1"/>
        </dgm:presLayoutVars>
      </dgm:prSet>
      <dgm:spPr/>
    </dgm:pt>
    <dgm:pt modelId="{673B6952-4A23-494B-B73A-4B70DF61FCB7}" type="pres">
      <dgm:prSet presAssocID="{3D672BE8-88B2-4BC4-AFCD-29513AB624AA}" presName="sibTrans" presStyleLbl="sibTrans2D1" presStyleIdx="3" presStyleCnt="10"/>
      <dgm:spPr/>
    </dgm:pt>
    <dgm:pt modelId="{F2FE4A9B-D3EB-4690-A8F2-1D8DC84D3A47}" type="pres">
      <dgm:prSet presAssocID="{3D672BE8-88B2-4BC4-AFCD-29513AB624AA}" presName="connectorText" presStyleLbl="sibTrans2D1" presStyleIdx="3" presStyleCnt="10"/>
      <dgm:spPr/>
    </dgm:pt>
    <dgm:pt modelId="{51F5A1F5-75B3-41CB-B937-9E290F4F4234}" type="pres">
      <dgm:prSet presAssocID="{F585D286-31F9-438C-B4D2-8013B91E4A0D}" presName="node" presStyleLbl="node1" presStyleIdx="4" presStyleCnt="11">
        <dgm:presLayoutVars>
          <dgm:bulletEnabled val="1"/>
        </dgm:presLayoutVars>
      </dgm:prSet>
      <dgm:spPr/>
    </dgm:pt>
    <dgm:pt modelId="{DDEC5DED-A41B-4936-9DC5-0255C2A9E4B3}" type="pres">
      <dgm:prSet presAssocID="{4404A485-3C6A-4F7A-9F80-9D1E6BC4018B}" presName="sibTrans" presStyleLbl="sibTrans2D1" presStyleIdx="4" presStyleCnt="10"/>
      <dgm:spPr/>
    </dgm:pt>
    <dgm:pt modelId="{E91E19BC-E6F1-4E16-A31E-EA87EE33751A}" type="pres">
      <dgm:prSet presAssocID="{4404A485-3C6A-4F7A-9F80-9D1E6BC4018B}" presName="connectorText" presStyleLbl="sibTrans2D1" presStyleIdx="4" presStyleCnt="10"/>
      <dgm:spPr/>
    </dgm:pt>
    <dgm:pt modelId="{6519C7FF-7C15-4076-B64D-99E55BCB8D2A}" type="pres">
      <dgm:prSet presAssocID="{F9A6E344-A168-4CA4-B60D-0A0AD3BD7C84}" presName="node" presStyleLbl="node1" presStyleIdx="5" presStyleCnt="11">
        <dgm:presLayoutVars>
          <dgm:bulletEnabled val="1"/>
        </dgm:presLayoutVars>
      </dgm:prSet>
      <dgm:spPr/>
    </dgm:pt>
    <dgm:pt modelId="{67385853-144A-4FFE-9CCC-68ADB9D1771B}" type="pres">
      <dgm:prSet presAssocID="{41BA5D83-8244-4AE4-B63A-9CA55C76F97D}" presName="sibTrans" presStyleLbl="sibTrans2D1" presStyleIdx="5" presStyleCnt="10"/>
      <dgm:spPr/>
    </dgm:pt>
    <dgm:pt modelId="{4C42E964-E9B3-414C-AC3C-8F7DE713D02F}" type="pres">
      <dgm:prSet presAssocID="{41BA5D83-8244-4AE4-B63A-9CA55C76F97D}" presName="connectorText" presStyleLbl="sibTrans2D1" presStyleIdx="5" presStyleCnt="10"/>
      <dgm:spPr/>
    </dgm:pt>
    <dgm:pt modelId="{6E7F6745-B8A2-4943-A264-B488DD8B182B}" type="pres">
      <dgm:prSet presAssocID="{4B9FFD5D-53FA-46F5-A489-9B40B243EC31}" presName="node" presStyleLbl="node1" presStyleIdx="6" presStyleCnt="11" custScaleY="119112">
        <dgm:presLayoutVars>
          <dgm:bulletEnabled val="1"/>
        </dgm:presLayoutVars>
      </dgm:prSet>
      <dgm:spPr/>
    </dgm:pt>
    <dgm:pt modelId="{13FCDD90-AC15-4C4F-B9D9-1B83B698C8EF}" type="pres">
      <dgm:prSet presAssocID="{636B116B-3467-4B01-BB09-7F6BB980F1F1}" presName="sibTrans" presStyleLbl="sibTrans2D1" presStyleIdx="6" presStyleCnt="10"/>
      <dgm:spPr/>
    </dgm:pt>
    <dgm:pt modelId="{163586C9-A23F-4817-B91F-F9F0C9F19B49}" type="pres">
      <dgm:prSet presAssocID="{636B116B-3467-4B01-BB09-7F6BB980F1F1}" presName="connectorText" presStyleLbl="sibTrans2D1" presStyleIdx="6" presStyleCnt="10"/>
      <dgm:spPr/>
    </dgm:pt>
    <dgm:pt modelId="{59F48746-4938-494D-95EA-33953B17CC29}" type="pres">
      <dgm:prSet presAssocID="{AAB57D5E-44AF-4099-AF37-F9A4E11619F1}" presName="node" presStyleLbl="node1" presStyleIdx="7" presStyleCnt="11" custScaleY="147472">
        <dgm:presLayoutVars>
          <dgm:bulletEnabled val="1"/>
        </dgm:presLayoutVars>
      </dgm:prSet>
      <dgm:spPr/>
    </dgm:pt>
    <dgm:pt modelId="{10D7E650-E114-4DB6-90F9-74B24EC7C9DE}" type="pres">
      <dgm:prSet presAssocID="{909AF1CD-02D7-49B1-9249-B0D387AA0E90}" presName="sibTrans" presStyleLbl="sibTrans2D1" presStyleIdx="7" presStyleCnt="10"/>
      <dgm:spPr/>
    </dgm:pt>
    <dgm:pt modelId="{19C781C2-4D96-4C61-BE1B-EE7A272B3C7B}" type="pres">
      <dgm:prSet presAssocID="{909AF1CD-02D7-49B1-9249-B0D387AA0E90}" presName="connectorText" presStyleLbl="sibTrans2D1" presStyleIdx="7" presStyleCnt="10"/>
      <dgm:spPr/>
    </dgm:pt>
    <dgm:pt modelId="{135E18D1-E090-4BD2-9E35-F41D6318B00D}" type="pres">
      <dgm:prSet presAssocID="{15865E8E-C8D6-4975-8916-586ACBB0626F}" presName="node" presStyleLbl="node1" presStyleIdx="8" presStyleCnt="11">
        <dgm:presLayoutVars>
          <dgm:bulletEnabled val="1"/>
        </dgm:presLayoutVars>
      </dgm:prSet>
      <dgm:spPr/>
    </dgm:pt>
    <dgm:pt modelId="{3402418A-16B6-488B-9EAF-B38C3214CEF2}" type="pres">
      <dgm:prSet presAssocID="{7BA14132-0BB6-4E22-AF88-6E925C13B936}" presName="sibTrans" presStyleLbl="sibTrans2D1" presStyleIdx="8" presStyleCnt="10"/>
      <dgm:spPr/>
    </dgm:pt>
    <dgm:pt modelId="{32993531-3C70-43B0-8202-4CEFD3D8CD56}" type="pres">
      <dgm:prSet presAssocID="{7BA14132-0BB6-4E22-AF88-6E925C13B936}" presName="connectorText" presStyleLbl="sibTrans2D1" presStyleIdx="8" presStyleCnt="10"/>
      <dgm:spPr/>
    </dgm:pt>
    <dgm:pt modelId="{ABBD20DE-99D7-4B66-93C3-F3E0043C9922}" type="pres">
      <dgm:prSet presAssocID="{93ECD0A6-AD04-4528-9F20-7698EBDB1BEB}" presName="node" presStyleLbl="node1" presStyleIdx="9" presStyleCnt="11" custLinFactNeighborX="-1309" custLinFactNeighborY="-3272">
        <dgm:presLayoutVars>
          <dgm:bulletEnabled val="1"/>
        </dgm:presLayoutVars>
      </dgm:prSet>
      <dgm:spPr/>
    </dgm:pt>
    <dgm:pt modelId="{8C81AB53-3E6E-4A93-A07B-A8027D4BD8C3}" type="pres">
      <dgm:prSet presAssocID="{C5D10134-6C59-4936-B3DC-690BD4A13850}" presName="sibTrans" presStyleLbl="sibTrans2D1" presStyleIdx="9" presStyleCnt="10"/>
      <dgm:spPr/>
    </dgm:pt>
    <dgm:pt modelId="{243C6FE2-0772-4D63-8450-14C8CE47EEEF}" type="pres">
      <dgm:prSet presAssocID="{C5D10134-6C59-4936-B3DC-690BD4A13850}" presName="connectorText" presStyleLbl="sibTrans2D1" presStyleIdx="9" presStyleCnt="10"/>
      <dgm:spPr/>
    </dgm:pt>
    <dgm:pt modelId="{F680D51A-AA26-4B2B-9669-3A419715C351}" type="pres">
      <dgm:prSet presAssocID="{7F4087C3-6FE1-4D7B-ACAD-3095C8144E2E}" presName="node" presStyleLbl="node1" presStyleIdx="10" presStyleCnt="11">
        <dgm:presLayoutVars>
          <dgm:bulletEnabled val="1"/>
        </dgm:presLayoutVars>
      </dgm:prSet>
      <dgm:spPr/>
    </dgm:pt>
  </dgm:ptLst>
  <dgm:cxnLst>
    <dgm:cxn modelId="{A51DB108-9BF3-41B1-829A-2900E9C9CBC8}" srcId="{8336F1E4-5F4C-4CBE-A96E-223D76308673}" destId="{A51970A5-538E-4283-BE23-773AD8288F9A}" srcOrd="0" destOrd="0" parTransId="{EA9EF7FC-7242-4FC5-9D12-86D967C76A68}" sibTransId="{22C0AAEA-F8D7-47C6-9817-CF603D7AF98E}"/>
    <dgm:cxn modelId="{49FBDF08-289E-405A-8BF6-2DF3AB5D29CE}" type="presOf" srcId="{C5D10134-6C59-4936-B3DC-690BD4A13850}" destId="{243C6FE2-0772-4D63-8450-14C8CE47EEEF}" srcOrd="1" destOrd="0" presId="urn:microsoft.com/office/officeart/2005/8/layout/process5"/>
    <dgm:cxn modelId="{008F7E09-3722-414C-B32D-1F971CC3A476}" type="presOf" srcId="{9A5CE8BB-2504-4E13-9A89-1AF43D5F0999}" destId="{444700AE-CBE9-4329-8258-DA8389AF3EF7}" srcOrd="1" destOrd="0" presId="urn:microsoft.com/office/officeart/2005/8/layout/process5"/>
    <dgm:cxn modelId="{68E8090A-42B5-49AF-B3DD-F4A148FD7B46}" type="presOf" srcId="{15865E8E-C8D6-4975-8916-586ACBB0626F}" destId="{135E18D1-E090-4BD2-9E35-F41D6318B00D}" srcOrd="0" destOrd="0" presId="urn:microsoft.com/office/officeart/2005/8/layout/process5"/>
    <dgm:cxn modelId="{279CE50D-8A78-4469-BB67-3F88F6B3FD31}" type="presOf" srcId="{3D672BE8-88B2-4BC4-AFCD-29513AB624AA}" destId="{673B6952-4A23-494B-B73A-4B70DF61FCB7}" srcOrd="0" destOrd="0" presId="urn:microsoft.com/office/officeart/2005/8/layout/process5"/>
    <dgm:cxn modelId="{D15F1019-8BF2-4458-B780-AAC1EB97C852}" type="presOf" srcId="{F585D286-31F9-438C-B4D2-8013B91E4A0D}" destId="{51F5A1F5-75B3-41CB-B937-9E290F4F4234}" srcOrd="0" destOrd="0" presId="urn:microsoft.com/office/officeart/2005/8/layout/process5"/>
    <dgm:cxn modelId="{A1C69A1B-C0B5-4C1C-9450-75ECB9B191E8}" type="presOf" srcId="{AAB57D5E-44AF-4099-AF37-F9A4E11619F1}" destId="{59F48746-4938-494D-95EA-33953B17CC29}" srcOrd="0" destOrd="0" presId="urn:microsoft.com/office/officeart/2005/8/layout/process5"/>
    <dgm:cxn modelId="{C5DB782E-3241-4FD9-9F3B-C4765AE07D49}" srcId="{8336F1E4-5F4C-4CBE-A96E-223D76308673}" destId="{05D52FD1-37AF-452D-85CE-6671586FE378}" srcOrd="2" destOrd="0" parTransId="{7317537F-44C2-4A9D-8E22-946F228EDCBA}" sibTransId="{9A5CE8BB-2504-4E13-9A89-1AF43D5F0999}"/>
    <dgm:cxn modelId="{DC4D8830-3C79-4FAE-8662-716F2A62B62C}" type="presOf" srcId="{4151EBDD-1AB2-4D06-804C-4123C59A4722}" destId="{7BA07429-2346-4119-85A7-599BA8CE9CCF}" srcOrd="0" destOrd="0" presId="urn:microsoft.com/office/officeart/2005/8/layout/process5"/>
    <dgm:cxn modelId="{32B1443C-F9A9-483D-9FBE-A145ED56566F}" type="presOf" srcId="{4B9FFD5D-53FA-46F5-A489-9B40B243EC31}" destId="{6E7F6745-B8A2-4943-A264-B488DD8B182B}" srcOrd="0" destOrd="0" presId="urn:microsoft.com/office/officeart/2005/8/layout/process5"/>
    <dgm:cxn modelId="{625BE73F-E32D-4859-8824-3CE41FB33C34}" type="presOf" srcId="{7BA14132-0BB6-4E22-AF88-6E925C13B936}" destId="{32993531-3C70-43B0-8202-4CEFD3D8CD56}" srcOrd="1" destOrd="0" presId="urn:microsoft.com/office/officeart/2005/8/layout/process5"/>
    <dgm:cxn modelId="{A514825B-9954-4C56-B9D0-8AF729FE9026}" srcId="{8336F1E4-5F4C-4CBE-A96E-223D76308673}" destId="{93ECD0A6-AD04-4528-9F20-7698EBDB1BEB}" srcOrd="9" destOrd="0" parTransId="{5E20F784-E47D-44E6-B200-118E5868045B}" sibTransId="{C5D10134-6C59-4936-B3DC-690BD4A13850}"/>
    <dgm:cxn modelId="{C3C3E85C-783B-4581-B9CE-89BF16AF3304}" srcId="{8336F1E4-5F4C-4CBE-A96E-223D76308673}" destId="{15865E8E-C8D6-4975-8916-586ACBB0626F}" srcOrd="8" destOrd="0" parTransId="{0ACB52C6-5634-41DF-B801-BDC30A06D417}" sibTransId="{7BA14132-0BB6-4E22-AF88-6E925C13B936}"/>
    <dgm:cxn modelId="{D8278F5F-DCC9-4EB8-B8ED-8D7C6B4BF7B3}" type="presOf" srcId="{7BA14132-0BB6-4E22-AF88-6E925C13B936}" destId="{3402418A-16B6-488B-9EAF-B38C3214CEF2}" srcOrd="0" destOrd="0" presId="urn:microsoft.com/office/officeart/2005/8/layout/process5"/>
    <dgm:cxn modelId="{B57C1443-7939-4F6F-A87F-C4CD9565DEA7}" type="presOf" srcId="{636B116B-3467-4B01-BB09-7F6BB980F1F1}" destId="{13FCDD90-AC15-4C4F-B9D9-1B83B698C8EF}" srcOrd="0" destOrd="0" presId="urn:microsoft.com/office/officeart/2005/8/layout/process5"/>
    <dgm:cxn modelId="{8C088068-6839-4FFA-BCD4-12515A384FB0}" type="presOf" srcId="{C5D10134-6C59-4936-B3DC-690BD4A13850}" destId="{8C81AB53-3E6E-4A93-A07B-A8027D4BD8C3}" srcOrd="0" destOrd="0" presId="urn:microsoft.com/office/officeart/2005/8/layout/process5"/>
    <dgm:cxn modelId="{9402CA69-0A85-4673-96F9-C616F0333E4A}" type="presOf" srcId="{A51970A5-538E-4283-BE23-773AD8288F9A}" destId="{5BA3AC30-3FA5-4729-A875-851C30083114}" srcOrd="0" destOrd="0" presId="urn:microsoft.com/office/officeart/2005/8/layout/process5"/>
    <dgm:cxn modelId="{0912784A-E6E9-4632-8A3A-FA339B40311A}" srcId="{8336F1E4-5F4C-4CBE-A96E-223D76308673}" destId="{18A112AE-26F2-478C-8189-F7EB0B32E958}" srcOrd="3" destOrd="0" parTransId="{414C9823-33B3-41E6-B0A6-726A58CC7CAB}" sibTransId="{3D672BE8-88B2-4BC4-AFCD-29513AB624AA}"/>
    <dgm:cxn modelId="{0894DE4D-9DFF-423A-A314-777070C2FE3A}" type="presOf" srcId="{45F596E5-06FF-4D54-8862-354EF67193D9}" destId="{0CC98A53-5202-41E3-8651-65050AEAB099}" srcOrd="1" destOrd="0" presId="urn:microsoft.com/office/officeart/2005/8/layout/process5"/>
    <dgm:cxn modelId="{12C6AE53-332E-4DBD-8CFC-A5F028C1B689}" srcId="{8336F1E4-5F4C-4CBE-A96E-223D76308673}" destId="{F9A6E344-A168-4CA4-B60D-0A0AD3BD7C84}" srcOrd="5" destOrd="0" parTransId="{74F659C8-FFF7-4504-B0DC-CE4670278E15}" sibTransId="{41BA5D83-8244-4AE4-B63A-9CA55C76F97D}"/>
    <dgm:cxn modelId="{F6405076-F558-4BD3-89AF-DBC9A25CED56}" type="presOf" srcId="{909AF1CD-02D7-49B1-9249-B0D387AA0E90}" destId="{10D7E650-E114-4DB6-90F9-74B24EC7C9DE}" srcOrd="0" destOrd="0" presId="urn:microsoft.com/office/officeart/2005/8/layout/process5"/>
    <dgm:cxn modelId="{C9A3CF7C-646F-47CE-930F-5871A85D3575}" type="presOf" srcId="{909AF1CD-02D7-49B1-9249-B0D387AA0E90}" destId="{19C781C2-4D96-4C61-BE1B-EE7A272B3C7B}" srcOrd="1" destOrd="0" presId="urn:microsoft.com/office/officeart/2005/8/layout/process5"/>
    <dgm:cxn modelId="{6B047F81-0CB8-4776-902E-07396ED91CE0}" type="presOf" srcId="{7F4087C3-6FE1-4D7B-ACAD-3095C8144E2E}" destId="{F680D51A-AA26-4B2B-9669-3A419715C351}" srcOrd="0" destOrd="0" presId="urn:microsoft.com/office/officeart/2005/8/layout/process5"/>
    <dgm:cxn modelId="{3AB38A8A-2458-43E2-8790-846BD9432CAD}" srcId="{8336F1E4-5F4C-4CBE-A96E-223D76308673}" destId="{F585D286-31F9-438C-B4D2-8013B91E4A0D}" srcOrd="4" destOrd="0" parTransId="{5EEA0DA4-BAE8-48F7-8B3D-C4D72C18787B}" sibTransId="{4404A485-3C6A-4F7A-9F80-9D1E6BC4018B}"/>
    <dgm:cxn modelId="{9A94918A-6138-40AC-BFDA-4E024605927F}" srcId="{8336F1E4-5F4C-4CBE-A96E-223D76308673}" destId="{4B9FFD5D-53FA-46F5-A489-9B40B243EC31}" srcOrd="6" destOrd="0" parTransId="{FC0E02F8-A495-4432-A776-CD9F50A1DCF4}" sibTransId="{636B116B-3467-4B01-BB09-7F6BB980F1F1}"/>
    <dgm:cxn modelId="{BEAB8096-C779-43B0-A2D7-A555E1FD5503}" type="presOf" srcId="{45F596E5-06FF-4D54-8862-354EF67193D9}" destId="{5AB27FD1-1465-4A0F-9C16-3D5FA51C0E66}" srcOrd="0" destOrd="0" presId="urn:microsoft.com/office/officeart/2005/8/layout/process5"/>
    <dgm:cxn modelId="{CD86529D-6739-459C-B446-457CB8F5836F}" type="presOf" srcId="{22C0AAEA-F8D7-47C6-9817-CF603D7AF98E}" destId="{0FF28BD4-72C7-47C7-BA58-F4512E7007D4}" srcOrd="1" destOrd="0" presId="urn:microsoft.com/office/officeart/2005/8/layout/process5"/>
    <dgm:cxn modelId="{60EAC49E-548D-443F-8B70-963A4A30F640}" type="presOf" srcId="{3D672BE8-88B2-4BC4-AFCD-29513AB624AA}" destId="{F2FE4A9B-D3EB-4690-A8F2-1D8DC84D3A47}" srcOrd="1" destOrd="0" presId="urn:microsoft.com/office/officeart/2005/8/layout/process5"/>
    <dgm:cxn modelId="{1EFAFFA4-81AE-4409-9CE0-AC4BA716FCD7}" type="presOf" srcId="{F9A6E344-A168-4CA4-B60D-0A0AD3BD7C84}" destId="{6519C7FF-7C15-4076-B64D-99E55BCB8D2A}" srcOrd="0" destOrd="0" presId="urn:microsoft.com/office/officeart/2005/8/layout/process5"/>
    <dgm:cxn modelId="{8E4E0DA5-8ECF-496F-A6FF-A6CADBA38734}" type="presOf" srcId="{22C0AAEA-F8D7-47C6-9817-CF603D7AF98E}" destId="{7152AA36-BB1B-41CA-A3A1-CCFD13E5DC50}" srcOrd="0" destOrd="0" presId="urn:microsoft.com/office/officeart/2005/8/layout/process5"/>
    <dgm:cxn modelId="{39FA14A5-D9FF-4ECA-B1BD-3C34D4E9E9FD}" type="presOf" srcId="{41BA5D83-8244-4AE4-B63A-9CA55C76F97D}" destId="{67385853-144A-4FFE-9CCC-68ADB9D1771B}" srcOrd="0" destOrd="0" presId="urn:microsoft.com/office/officeart/2005/8/layout/process5"/>
    <dgm:cxn modelId="{1BFD92A9-313A-44D9-BF07-F490435FF3E4}" type="presOf" srcId="{8336F1E4-5F4C-4CBE-A96E-223D76308673}" destId="{D406E0C2-C515-47AC-8CAD-767A1D011441}" srcOrd="0" destOrd="0" presId="urn:microsoft.com/office/officeart/2005/8/layout/process5"/>
    <dgm:cxn modelId="{DB15E7B2-BD72-4A04-BD60-3D55BEEB7D7F}" type="presOf" srcId="{93ECD0A6-AD04-4528-9F20-7698EBDB1BEB}" destId="{ABBD20DE-99D7-4B66-93C3-F3E0043C9922}" srcOrd="0" destOrd="0" presId="urn:microsoft.com/office/officeart/2005/8/layout/process5"/>
    <dgm:cxn modelId="{37ED92C2-08D5-4266-AA56-81EB0F85FABD}" type="presOf" srcId="{05D52FD1-37AF-452D-85CE-6671586FE378}" destId="{49D9862D-6E12-416B-9B87-32DAC327E595}" srcOrd="0" destOrd="0" presId="urn:microsoft.com/office/officeart/2005/8/layout/process5"/>
    <dgm:cxn modelId="{3D454BC4-3553-4F9A-A253-D5F4CB514D36}" srcId="{8336F1E4-5F4C-4CBE-A96E-223D76308673}" destId="{AAB57D5E-44AF-4099-AF37-F9A4E11619F1}" srcOrd="7" destOrd="0" parTransId="{2D3C484A-CE1F-4581-A4E4-281887F53807}" sibTransId="{909AF1CD-02D7-49B1-9249-B0D387AA0E90}"/>
    <dgm:cxn modelId="{EFC1CFC7-B4A6-41A6-A14C-5656F7C1E945}" srcId="{8336F1E4-5F4C-4CBE-A96E-223D76308673}" destId="{4151EBDD-1AB2-4D06-804C-4123C59A4722}" srcOrd="1" destOrd="0" parTransId="{EAB2D384-E00A-4AD4-8194-299F7B04AF3E}" sibTransId="{45F596E5-06FF-4D54-8862-354EF67193D9}"/>
    <dgm:cxn modelId="{5050D9C7-452C-4D45-8F5C-E70083F4F682}" type="presOf" srcId="{41BA5D83-8244-4AE4-B63A-9CA55C76F97D}" destId="{4C42E964-E9B3-414C-AC3C-8F7DE713D02F}" srcOrd="1" destOrd="0" presId="urn:microsoft.com/office/officeart/2005/8/layout/process5"/>
    <dgm:cxn modelId="{A5BBF5CD-58CB-4023-8EB7-B5636D2D3960}" srcId="{8336F1E4-5F4C-4CBE-A96E-223D76308673}" destId="{7F4087C3-6FE1-4D7B-ACAD-3095C8144E2E}" srcOrd="10" destOrd="0" parTransId="{5AE384F8-ED84-4348-BA5F-845F89DDE639}" sibTransId="{A7358402-EF68-4ED8-A60B-8065B5CD1145}"/>
    <dgm:cxn modelId="{8A9870DA-2224-42E7-AACB-67B1DE9D018D}" type="presOf" srcId="{9A5CE8BB-2504-4E13-9A89-1AF43D5F0999}" destId="{2C3BA69A-68CB-4FAD-BE6D-BFF2E661676C}" srcOrd="0" destOrd="0" presId="urn:microsoft.com/office/officeart/2005/8/layout/process5"/>
    <dgm:cxn modelId="{F0BFDEDC-13E0-43A4-B553-9A8E29C5CE16}" type="presOf" srcId="{4404A485-3C6A-4F7A-9F80-9D1E6BC4018B}" destId="{DDEC5DED-A41B-4936-9DC5-0255C2A9E4B3}" srcOrd="0" destOrd="0" presId="urn:microsoft.com/office/officeart/2005/8/layout/process5"/>
    <dgm:cxn modelId="{0D0BB3EB-EF27-48B8-8469-CDD1EADE273A}" type="presOf" srcId="{636B116B-3467-4B01-BB09-7F6BB980F1F1}" destId="{163586C9-A23F-4817-B91F-F9F0C9F19B49}" srcOrd="1" destOrd="0" presId="urn:microsoft.com/office/officeart/2005/8/layout/process5"/>
    <dgm:cxn modelId="{99D193F3-1E9F-4668-AED3-06426C55EF18}" type="presOf" srcId="{18A112AE-26F2-478C-8189-F7EB0B32E958}" destId="{0C623BF1-7DC3-4169-A096-AE59877C0592}" srcOrd="0" destOrd="0" presId="urn:microsoft.com/office/officeart/2005/8/layout/process5"/>
    <dgm:cxn modelId="{1CE8EAF5-3968-497A-83EA-0272BA94D4D6}" type="presOf" srcId="{4404A485-3C6A-4F7A-9F80-9D1E6BC4018B}" destId="{E91E19BC-E6F1-4E16-A31E-EA87EE33751A}" srcOrd="1" destOrd="0" presId="urn:microsoft.com/office/officeart/2005/8/layout/process5"/>
    <dgm:cxn modelId="{1311968A-E0EC-49EE-9960-972BBFBC08A0}" type="presParOf" srcId="{D406E0C2-C515-47AC-8CAD-767A1D011441}" destId="{5BA3AC30-3FA5-4729-A875-851C30083114}" srcOrd="0" destOrd="0" presId="urn:microsoft.com/office/officeart/2005/8/layout/process5"/>
    <dgm:cxn modelId="{D303FA7C-4630-450E-9C41-47FE3D5EF7CE}" type="presParOf" srcId="{D406E0C2-C515-47AC-8CAD-767A1D011441}" destId="{7152AA36-BB1B-41CA-A3A1-CCFD13E5DC50}" srcOrd="1" destOrd="0" presId="urn:microsoft.com/office/officeart/2005/8/layout/process5"/>
    <dgm:cxn modelId="{81EC9326-4041-4CF2-A48E-62AAE02D5092}" type="presParOf" srcId="{7152AA36-BB1B-41CA-A3A1-CCFD13E5DC50}" destId="{0FF28BD4-72C7-47C7-BA58-F4512E7007D4}" srcOrd="0" destOrd="0" presId="urn:microsoft.com/office/officeart/2005/8/layout/process5"/>
    <dgm:cxn modelId="{CEC1A220-11BB-42C4-8329-159F1A74976A}" type="presParOf" srcId="{D406E0C2-C515-47AC-8CAD-767A1D011441}" destId="{7BA07429-2346-4119-85A7-599BA8CE9CCF}" srcOrd="2" destOrd="0" presId="urn:microsoft.com/office/officeart/2005/8/layout/process5"/>
    <dgm:cxn modelId="{C94BD5A3-B718-4393-B25F-1CB7452C91F9}" type="presParOf" srcId="{D406E0C2-C515-47AC-8CAD-767A1D011441}" destId="{5AB27FD1-1465-4A0F-9C16-3D5FA51C0E66}" srcOrd="3" destOrd="0" presId="urn:microsoft.com/office/officeart/2005/8/layout/process5"/>
    <dgm:cxn modelId="{C6FDA6CF-A1F8-4B7A-A57A-F7F50E867458}" type="presParOf" srcId="{5AB27FD1-1465-4A0F-9C16-3D5FA51C0E66}" destId="{0CC98A53-5202-41E3-8651-65050AEAB099}" srcOrd="0" destOrd="0" presId="urn:microsoft.com/office/officeart/2005/8/layout/process5"/>
    <dgm:cxn modelId="{FFC532AC-6427-4210-B94D-3A86534E6582}" type="presParOf" srcId="{D406E0C2-C515-47AC-8CAD-767A1D011441}" destId="{49D9862D-6E12-416B-9B87-32DAC327E595}" srcOrd="4" destOrd="0" presId="urn:microsoft.com/office/officeart/2005/8/layout/process5"/>
    <dgm:cxn modelId="{E8781A3C-FC2A-4454-9349-F5A410AD20B3}" type="presParOf" srcId="{D406E0C2-C515-47AC-8CAD-767A1D011441}" destId="{2C3BA69A-68CB-4FAD-BE6D-BFF2E661676C}" srcOrd="5" destOrd="0" presId="urn:microsoft.com/office/officeart/2005/8/layout/process5"/>
    <dgm:cxn modelId="{2147878A-03EA-4B11-AA6C-544619AC57F7}" type="presParOf" srcId="{2C3BA69A-68CB-4FAD-BE6D-BFF2E661676C}" destId="{444700AE-CBE9-4329-8258-DA8389AF3EF7}" srcOrd="0" destOrd="0" presId="urn:microsoft.com/office/officeart/2005/8/layout/process5"/>
    <dgm:cxn modelId="{8549B21F-6F35-42B9-8CA7-DA058798C979}" type="presParOf" srcId="{D406E0C2-C515-47AC-8CAD-767A1D011441}" destId="{0C623BF1-7DC3-4169-A096-AE59877C0592}" srcOrd="6" destOrd="0" presId="urn:microsoft.com/office/officeart/2005/8/layout/process5"/>
    <dgm:cxn modelId="{B0071886-BC29-4A7B-8CD2-30E89F187A40}" type="presParOf" srcId="{D406E0C2-C515-47AC-8CAD-767A1D011441}" destId="{673B6952-4A23-494B-B73A-4B70DF61FCB7}" srcOrd="7" destOrd="0" presId="urn:microsoft.com/office/officeart/2005/8/layout/process5"/>
    <dgm:cxn modelId="{81C72DD9-718D-4F00-9231-81485FDD7492}" type="presParOf" srcId="{673B6952-4A23-494B-B73A-4B70DF61FCB7}" destId="{F2FE4A9B-D3EB-4690-A8F2-1D8DC84D3A47}" srcOrd="0" destOrd="0" presId="urn:microsoft.com/office/officeart/2005/8/layout/process5"/>
    <dgm:cxn modelId="{CB4F67D2-89C3-4184-A5CE-893ECC36F780}" type="presParOf" srcId="{D406E0C2-C515-47AC-8CAD-767A1D011441}" destId="{51F5A1F5-75B3-41CB-B937-9E290F4F4234}" srcOrd="8" destOrd="0" presId="urn:microsoft.com/office/officeart/2005/8/layout/process5"/>
    <dgm:cxn modelId="{E8712794-2198-4D92-AA34-142DCA1F7763}" type="presParOf" srcId="{D406E0C2-C515-47AC-8CAD-767A1D011441}" destId="{DDEC5DED-A41B-4936-9DC5-0255C2A9E4B3}" srcOrd="9" destOrd="0" presId="urn:microsoft.com/office/officeart/2005/8/layout/process5"/>
    <dgm:cxn modelId="{E5E4757A-F329-4907-8CAE-FAB0C16061CB}" type="presParOf" srcId="{DDEC5DED-A41B-4936-9DC5-0255C2A9E4B3}" destId="{E91E19BC-E6F1-4E16-A31E-EA87EE33751A}" srcOrd="0" destOrd="0" presId="urn:microsoft.com/office/officeart/2005/8/layout/process5"/>
    <dgm:cxn modelId="{AA4357B5-36D5-496B-A9EB-96B8CE592532}" type="presParOf" srcId="{D406E0C2-C515-47AC-8CAD-767A1D011441}" destId="{6519C7FF-7C15-4076-B64D-99E55BCB8D2A}" srcOrd="10" destOrd="0" presId="urn:microsoft.com/office/officeart/2005/8/layout/process5"/>
    <dgm:cxn modelId="{FEC76562-E9F3-4C07-B260-D427C0DEA4BD}" type="presParOf" srcId="{D406E0C2-C515-47AC-8CAD-767A1D011441}" destId="{67385853-144A-4FFE-9CCC-68ADB9D1771B}" srcOrd="11" destOrd="0" presId="urn:microsoft.com/office/officeart/2005/8/layout/process5"/>
    <dgm:cxn modelId="{D90B930B-4C9C-43BA-97B5-597F9CE74915}" type="presParOf" srcId="{67385853-144A-4FFE-9CCC-68ADB9D1771B}" destId="{4C42E964-E9B3-414C-AC3C-8F7DE713D02F}" srcOrd="0" destOrd="0" presId="urn:microsoft.com/office/officeart/2005/8/layout/process5"/>
    <dgm:cxn modelId="{5AB75A38-BCA6-440E-A634-9E8535666A42}" type="presParOf" srcId="{D406E0C2-C515-47AC-8CAD-767A1D011441}" destId="{6E7F6745-B8A2-4943-A264-B488DD8B182B}" srcOrd="12" destOrd="0" presId="urn:microsoft.com/office/officeart/2005/8/layout/process5"/>
    <dgm:cxn modelId="{962C8CED-D1DD-4C20-B37A-5FB7E87A5157}" type="presParOf" srcId="{D406E0C2-C515-47AC-8CAD-767A1D011441}" destId="{13FCDD90-AC15-4C4F-B9D9-1B83B698C8EF}" srcOrd="13" destOrd="0" presId="urn:microsoft.com/office/officeart/2005/8/layout/process5"/>
    <dgm:cxn modelId="{9FFBE7E1-5650-4290-9210-B8BB2D8E0AAD}" type="presParOf" srcId="{13FCDD90-AC15-4C4F-B9D9-1B83B698C8EF}" destId="{163586C9-A23F-4817-B91F-F9F0C9F19B49}" srcOrd="0" destOrd="0" presId="urn:microsoft.com/office/officeart/2005/8/layout/process5"/>
    <dgm:cxn modelId="{8BE812E0-7827-4936-A1B3-444B64A3F528}" type="presParOf" srcId="{D406E0C2-C515-47AC-8CAD-767A1D011441}" destId="{59F48746-4938-494D-95EA-33953B17CC29}" srcOrd="14" destOrd="0" presId="urn:microsoft.com/office/officeart/2005/8/layout/process5"/>
    <dgm:cxn modelId="{1523E7FE-96E3-4CA0-B933-072E30A070EC}" type="presParOf" srcId="{D406E0C2-C515-47AC-8CAD-767A1D011441}" destId="{10D7E650-E114-4DB6-90F9-74B24EC7C9DE}" srcOrd="15" destOrd="0" presId="urn:microsoft.com/office/officeart/2005/8/layout/process5"/>
    <dgm:cxn modelId="{50C37D77-8530-4B20-9102-2AA3837740BB}" type="presParOf" srcId="{10D7E650-E114-4DB6-90F9-74B24EC7C9DE}" destId="{19C781C2-4D96-4C61-BE1B-EE7A272B3C7B}" srcOrd="0" destOrd="0" presId="urn:microsoft.com/office/officeart/2005/8/layout/process5"/>
    <dgm:cxn modelId="{80540D67-A816-4F8F-A444-ACD59C97CAD2}" type="presParOf" srcId="{D406E0C2-C515-47AC-8CAD-767A1D011441}" destId="{135E18D1-E090-4BD2-9E35-F41D6318B00D}" srcOrd="16" destOrd="0" presId="urn:microsoft.com/office/officeart/2005/8/layout/process5"/>
    <dgm:cxn modelId="{66D68B8D-C06A-406E-AD00-15904A271FAC}" type="presParOf" srcId="{D406E0C2-C515-47AC-8CAD-767A1D011441}" destId="{3402418A-16B6-488B-9EAF-B38C3214CEF2}" srcOrd="17" destOrd="0" presId="urn:microsoft.com/office/officeart/2005/8/layout/process5"/>
    <dgm:cxn modelId="{17E469BB-CC8A-4EC9-B7D4-24AE3C4EAEC9}" type="presParOf" srcId="{3402418A-16B6-488B-9EAF-B38C3214CEF2}" destId="{32993531-3C70-43B0-8202-4CEFD3D8CD56}" srcOrd="0" destOrd="0" presId="urn:microsoft.com/office/officeart/2005/8/layout/process5"/>
    <dgm:cxn modelId="{DDD97CD5-3207-43D9-B662-7677D94BB802}" type="presParOf" srcId="{D406E0C2-C515-47AC-8CAD-767A1D011441}" destId="{ABBD20DE-99D7-4B66-93C3-F3E0043C9922}" srcOrd="18" destOrd="0" presId="urn:microsoft.com/office/officeart/2005/8/layout/process5"/>
    <dgm:cxn modelId="{F25F7F74-2297-41E1-BD2C-D02C7D7A2114}" type="presParOf" srcId="{D406E0C2-C515-47AC-8CAD-767A1D011441}" destId="{8C81AB53-3E6E-4A93-A07B-A8027D4BD8C3}" srcOrd="19" destOrd="0" presId="urn:microsoft.com/office/officeart/2005/8/layout/process5"/>
    <dgm:cxn modelId="{4A833FED-3E9D-4F67-AB46-3E7756EA4769}" type="presParOf" srcId="{8C81AB53-3E6E-4A93-A07B-A8027D4BD8C3}" destId="{243C6FE2-0772-4D63-8450-14C8CE47EEEF}" srcOrd="0" destOrd="0" presId="urn:microsoft.com/office/officeart/2005/8/layout/process5"/>
    <dgm:cxn modelId="{B783066A-AFC4-4065-9225-AE8BA9FA7CBE}" type="presParOf" srcId="{D406E0C2-C515-47AC-8CAD-767A1D011441}" destId="{F680D51A-AA26-4B2B-9669-3A419715C351}" srcOrd="2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56C94-DA97-4216-9A50-3BA698593079}" type="doc">
      <dgm:prSet loTypeId="urn:microsoft.com/office/officeart/2009/3/layout/StepUpProcess" loCatId="process" qsTypeId="urn:microsoft.com/office/officeart/2005/8/quickstyle/simple1" qsCatId="simple" csTypeId="urn:microsoft.com/office/officeart/2005/8/colors/accent1_2" csCatId="accent1"/>
      <dgm:spPr/>
      <dgm:t>
        <a:bodyPr/>
        <a:lstStyle/>
        <a:p>
          <a:endParaRPr lang="en-GB"/>
        </a:p>
      </dgm:t>
    </dgm:pt>
    <dgm:pt modelId="{7B0BFFE2-B92D-4D26-9746-3B5ECAFDDDB0}">
      <dgm:prSet/>
      <dgm:spPr/>
      <dgm:t>
        <a:bodyPr/>
        <a:lstStyle/>
        <a:p>
          <a:r>
            <a:rPr lang="lt-LT" b="1" baseline="0"/>
            <a:t>Sutarties vykdymo metu pateiktos ne tos prekės, kurios nurodytos pasiūlyme</a:t>
          </a:r>
          <a:endParaRPr lang="en-GB"/>
        </a:p>
      </dgm:t>
    </dgm:pt>
    <dgm:pt modelId="{43ACB005-883D-407A-9348-D7EE6FDC42FA}" type="parTrans" cxnId="{03E65D06-2143-4675-A723-9E9497A197E4}">
      <dgm:prSet/>
      <dgm:spPr/>
      <dgm:t>
        <a:bodyPr/>
        <a:lstStyle/>
        <a:p>
          <a:endParaRPr lang="en-GB"/>
        </a:p>
      </dgm:t>
    </dgm:pt>
    <dgm:pt modelId="{B1411861-8961-4ECE-9E18-72E7B19D3408}" type="sibTrans" cxnId="{03E65D06-2143-4675-A723-9E9497A197E4}">
      <dgm:prSet/>
      <dgm:spPr/>
      <dgm:t>
        <a:bodyPr/>
        <a:lstStyle/>
        <a:p>
          <a:endParaRPr lang="en-GB"/>
        </a:p>
      </dgm:t>
    </dgm:pt>
    <dgm:pt modelId="{6033915F-4719-4048-8F38-65282F91A72C}">
      <dgm:prSet/>
      <dgm:spPr/>
      <dgm:t>
        <a:bodyPr/>
        <a:lstStyle/>
        <a:p>
          <a:r>
            <a:rPr lang="lt-LT" b="1" baseline="0"/>
            <a:t>Nesilaikoma darbų atliko terminų, nors tiekėjų pasiūlymai buvo vertinami pagal EN kriterijų </a:t>
          </a:r>
          <a:endParaRPr lang="en-GB"/>
        </a:p>
      </dgm:t>
    </dgm:pt>
    <dgm:pt modelId="{A169BA5C-5ABF-4B50-B1B7-2776F6E183ED}" type="parTrans" cxnId="{977A2D43-2AFD-48B8-9651-CD90D4B34905}">
      <dgm:prSet/>
      <dgm:spPr/>
      <dgm:t>
        <a:bodyPr/>
        <a:lstStyle/>
        <a:p>
          <a:endParaRPr lang="en-GB"/>
        </a:p>
      </dgm:t>
    </dgm:pt>
    <dgm:pt modelId="{4646EA9B-B081-4966-A50E-050B07B2D195}" type="sibTrans" cxnId="{977A2D43-2AFD-48B8-9651-CD90D4B34905}">
      <dgm:prSet/>
      <dgm:spPr/>
      <dgm:t>
        <a:bodyPr/>
        <a:lstStyle/>
        <a:p>
          <a:endParaRPr lang="en-GB"/>
        </a:p>
      </dgm:t>
    </dgm:pt>
    <dgm:pt modelId="{FD78C044-7ABC-4021-871D-E1541BBB6694}">
      <dgm:prSet/>
      <dgm:spPr/>
      <dgm:t>
        <a:bodyPr/>
        <a:lstStyle/>
        <a:p>
          <a:r>
            <a:rPr lang="lt-LT" b="1" baseline="0"/>
            <a:t>Neteisti sutarčių keitimai (mokamas avansas, kuris nenumatytas, neskaičiuojami delspinigiai, pratęsinėjami terminai)</a:t>
          </a:r>
          <a:endParaRPr lang="en-GB"/>
        </a:p>
      </dgm:t>
    </dgm:pt>
    <dgm:pt modelId="{C9290A66-5F26-4F9E-8A30-3ED4170AB0A4}" type="parTrans" cxnId="{B90239E6-A40D-4506-8A97-2FB970D869D6}">
      <dgm:prSet/>
      <dgm:spPr/>
      <dgm:t>
        <a:bodyPr/>
        <a:lstStyle/>
        <a:p>
          <a:endParaRPr lang="en-GB"/>
        </a:p>
      </dgm:t>
    </dgm:pt>
    <dgm:pt modelId="{F99736D0-8662-4DA3-85DF-D2AF03545A62}" type="sibTrans" cxnId="{B90239E6-A40D-4506-8A97-2FB970D869D6}">
      <dgm:prSet/>
      <dgm:spPr/>
      <dgm:t>
        <a:bodyPr/>
        <a:lstStyle/>
        <a:p>
          <a:endParaRPr lang="en-GB"/>
        </a:p>
      </dgm:t>
    </dgm:pt>
    <dgm:pt modelId="{E017C9D5-E800-44F4-9941-5EC406A6E5A9}" type="pres">
      <dgm:prSet presAssocID="{E3C56C94-DA97-4216-9A50-3BA698593079}" presName="rootnode" presStyleCnt="0">
        <dgm:presLayoutVars>
          <dgm:chMax/>
          <dgm:chPref/>
          <dgm:dir/>
          <dgm:animLvl val="lvl"/>
        </dgm:presLayoutVars>
      </dgm:prSet>
      <dgm:spPr/>
    </dgm:pt>
    <dgm:pt modelId="{49865D01-16EF-41BB-AC23-C496E39ACEBD}" type="pres">
      <dgm:prSet presAssocID="{7B0BFFE2-B92D-4D26-9746-3B5ECAFDDDB0}" presName="composite" presStyleCnt="0"/>
      <dgm:spPr/>
    </dgm:pt>
    <dgm:pt modelId="{B66635BE-7F58-413F-AC03-78A566CC18F0}" type="pres">
      <dgm:prSet presAssocID="{7B0BFFE2-B92D-4D26-9746-3B5ECAFDDDB0}" presName="LShape" presStyleLbl="alignNode1" presStyleIdx="0" presStyleCnt="5"/>
      <dgm:spPr/>
    </dgm:pt>
    <dgm:pt modelId="{4912BA9C-47E8-46B8-A45F-F4F997A66E66}" type="pres">
      <dgm:prSet presAssocID="{7B0BFFE2-B92D-4D26-9746-3B5ECAFDDDB0}" presName="ParentText" presStyleLbl="revTx" presStyleIdx="0" presStyleCnt="3">
        <dgm:presLayoutVars>
          <dgm:chMax val="0"/>
          <dgm:chPref val="0"/>
          <dgm:bulletEnabled val="1"/>
        </dgm:presLayoutVars>
      </dgm:prSet>
      <dgm:spPr/>
    </dgm:pt>
    <dgm:pt modelId="{B1BB891C-4B09-4068-AB78-4DB71A90D985}" type="pres">
      <dgm:prSet presAssocID="{7B0BFFE2-B92D-4D26-9746-3B5ECAFDDDB0}" presName="Triangle" presStyleLbl="alignNode1" presStyleIdx="1" presStyleCnt="5"/>
      <dgm:spPr/>
    </dgm:pt>
    <dgm:pt modelId="{616670BD-6CDF-4140-BF9B-62CAA2AC00E3}" type="pres">
      <dgm:prSet presAssocID="{B1411861-8961-4ECE-9E18-72E7B19D3408}" presName="sibTrans" presStyleCnt="0"/>
      <dgm:spPr/>
    </dgm:pt>
    <dgm:pt modelId="{5AE39F16-3C65-4782-B399-82A090C5A5E0}" type="pres">
      <dgm:prSet presAssocID="{B1411861-8961-4ECE-9E18-72E7B19D3408}" presName="space" presStyleCnt="0"/>
      <dgm:spPr/>
    </dgm:pt>
    <dgm:pt modelId="{25DE3EE2-BE6A-4201-84AD-3B5E6399C40D}" type="pres">
      <dgm:prSet presAssocID="{6033915F-4719-4048-8F38-65282F91A72C}" presName="composite" presStyleCnt="0"/>
      <dgm:spPr/>
    </dgm:pt>
    <dgm:pt modelId="{09213074-19BB-43C1-9560-C0D71032A433}" type="pres">
      <dgm:prSet presAssocID="{6033915F-4719-4048-8F38-65282F91A72C}" presName="LShape" presStyleLbl="alignNode1" presStyleIdx="2" presStyleCnt="5"/>
      <dgm:spPr/>
    </dgm:pt>
    <dgm:pt modelId="{7F5105A3-3DD5-4BA8-968D-F3C6ECB9C597}" type="pres">
      <dgm:prSet presAssocID="{6033915F-4719-4048-8F38-65282F91A72C}" presName="ParentText" presStyleLbl="revTx" presStyleIdx="1" presStyleCnt="3">
        <dgm:presLayoutVars>
          <dgm:chMax val="0"/>
          <dgm:chPref val="0"/>
          <dgm:bulletEnabled val="1"/>
        </dgm:presLayoutVars>
      </dgm:prSet>
      <dgm:spPr/>
    </dgm:pt>
    <dgm:pt modelId="{0A68D617-B90E-41F1-A974-7ED8CC2CD7C1}" type="pres">
      <dgm:prSet presAssocID="{6033915F-4719-4048-8F38-65282F91A72C}" presName="Triangle" presStyleLbl="alignNode1" presStyleIdx="3" presStyleCnt="5"/>
      <dgm:spPr/>
    </dgm:pt>
    <dgm:pt modelId="{F1C2006D-1416-4C4B-99AC-97DB4406FCC6}" type="pres">
      <dgm:prSet presAssocID="{4646EA9B-B081-4966-A50E-050B07B2D195}" presName="sibTrans" presStyleCnt="0"/>
      <dgm:spPr/>
    </dgm:pt>
    <dgm:pt modelId="{A695DD95-B1A7-4B8F-AFCE-DF74669BEFD7}" type="pres">
      <dgm:prSet presAssocID="{4646EA9B-B081-4966-A50E-050B07B2D195}" presName="space" presStyleCnt="0"/>
      <dgm:spPr/>
    </dgm:pt>
    <dgm:pt modelId="{DFD29C37-0361-4074-A946-E54358865899}" type="pres">
      <dgm:prSet presAssocID="{FD78C044-7ABC-4021-871D-E1541BBB6694}" presName="composite" presStyleCnt="0"/>
      <dgm:spPr/>
    </dgm:pt>
    <dgm:pt modelId="{3669D3C1-BA28-4196-953E-6B329E550B94}" type="pres">
      <dgm:prSet presAssocID="{FD78C044-7ABC-4021-871D-E1541BBB6694}" presName="LShape" presStyleLbl="alignNode1" presStyleIdx="4" presStyleCnt="5"/>
      <dgm:spPr/>
    </dgm:pt>
    <dgm:pt modelId="{23EDBA6F-F14E-4E1D-A305-623041AC72A5}" type="pres">
      <dgm:prSet presAssocID="{FD78C044-7ABC-4021-871D-E1541BBB6694}" presName="ParentText" presStyleLbl="revTx" presStyleIdx="2" presStyleCnt="3">
        <dgm:presLayoutVars>
          <dgm:chMax val="0"/>
          <dgm:chPref val="0"/>
          <dgm:bulletEnabled val="1"/>
        </dgm:presLayoutVars>
      </dgm:prSet>
      <dgm:spPr/>
    </dgm:pt>
  </dgm:ptLst>
  <dgm:cxnLst>
    <dgm:cxn modelId="{03E65D06-2143-4675-A723-9E9497A197E4}" srcId="{E3C56C94-DA97-4216-9A50-3BA698593079}" destId="{7B0BFFE2-B92D-4D26-9746-3B5ECAFDDDB0}" srcOrd="0" destOrd="0" parTransId="{43ACB005-883D-407A-9348-D7EE6FDC42FA}" sibTransId="{B1411861-8961-4ECE-9E18-72E7B19D3408}"/>
    <dgm:cxn modelId="{977A2D43-2AFD-48B8-9651-CD90D4B34905}" srcId="{E3C56C94-DA97-4216-9A50-3BA698593079}" destId="{6033915F-4719-4048-8F38-65282F91A72C}" srcOrd="1" destOrd="0" parTransId="{A169BA5C-5ABF-4B50-B1B7-2776F6E183ED}" sibTransId="{4646EA9B-B081-4966-A50E-050B07B2D195}"/>
    <dgm:cxn modelId="{4EC9A5A3-7FA6-4C85-90CE-8D9B43F704B7}" type="presOf" srcId="{E3C56C94-DA97-4216-9A50-3BA698593079}" destId="{E017C9D5-E800-44F4-9941-5EC406A6E5A9}" srcOrd="0" destOrd="0" presId="urn:microsoft.com/office/officeart/2009/3/layout/StepUpProcess"/>
    <dgm:cxn modelId="{9E075BCA-54B1-4F01-8F70-497852ADDB17}" type="presOf" srcId="{7B0BFFE2-B92D-4D26-9746-3B5ECAFDDDB0}" destId="{4912BA9C-47E8-46B8-A45F-F4F997A66E66}" srcOrd="0" destOrd="0" presId="urn:microsoft.com/office/officeart/2009/3/layout/StepUpProcess"/>
    <dgm:cxn modelId="{B90239E6-A40D-4506-8A97-2FB970D869D6}" srcId="{E3C56C94-DA97-4216-9A50-3BA698593079}" destId="{FD78C044-7ABC-4021-871D-E1541BBB6694}" srcOrd="2" destOrd="0" parTransId="{C9290A66-5F26-4F9E-8A30-3ED4170AB0A4}" sibTransId="{F99736D0-8662-4DA3-85DF-D2AF03545A62}"/>
    <dgm:cxn modelId="{9E8581EC-2A35-46E3-AA0B-2713BAE23418}" type="presOf" srcId="{FD78C044-7ABC-4021-871D-E1541BBB6694}" destId="{23EDBA6F-F14E-4E1D-A305-623041AC72A5}" srcOrd="0" destOrd="0" presId="urn:microsoft.com/office/officeart/2009/3/layout/StepUpProcess"/>
    <dgm:cxn modelId="{76632FF5-B86F-44CE-9FBE-F5DC495F786B}" type="presOf" srcId="{6033915F-4719-4048-8F38-65282F91A72C}" destId="{7F5105A3-3DD5-4BA8-968D-F3C6ECB9C597}" srcOrd="0" destOrd="0" presId="urn:microsoft.com/office/officeart/2009/3/layout/StepUpProcess"/>
    <dgm:cxn modelId="{3C1F9627-B274-4C7B-9849-96E3A55FB2FC}" type="presParOf" srcId="{E017C9D5-E800-44F4-9941-5EC406A6E5A9}" destId="{49865D01-16EF-41BB-AC23-C496E39ACEBD}" srcOrd="0" destOrd="0" presId="urn:microsoft.com/office/officeart/2009/3/layout/StepUpProcess"/>
    <dgm:cxn modelId="{E907DAA3-87E5-4CA3-A061-C470053B6615}" type="presParOf" srcId="{49865D01-16EF-41BB-AC23-C496E39ACEBD}" destId="{B66635BE-7F58-413F-AC03-78A566CC18F0}" srcOrd="0" destOrd="0" presId="urn:microsoft.com/office/officeart/2009/3/layout/StepUpProcess"/>
    <dgm:cxn modelId="{7B84F321-DF07-4700-8A06-14C123B986A8}" type="presParOf" srcId="{49865D01-16EF-41BB-AC23-C496E39ACEBD}" destId="{4912BA9C-47E8-46B8-A45F-F4F997A66E66}" srcOrd="1" destOrd="0" presId="urn:microsoft.com/office/officeart/2009/3/layout/StepUpProcess"/>
    <dgm:cxn modelId="{5C5F7D89-9670-424F-8F35-8B455D5B6F04}" type="presParOf" srcId="{49865D01-16EF-41BB-AC23-C496E39ACEBD}" destId="{B1BB891C-4B09-4068-AB78-4DB71A90D985}" srcOrd="2" destOrd="0" presId="urn:microsoft.com/office/officeart/2009/3/layout/StepUpProcess"/>
    <dgm:cxn modelId="{270E4A8F-2A3A-4739-A184-619F8EF28FC6}" type="presParOf" srcId="{E017C9D5-E800-44F4-9941-5EC406A6E5A9}" destId="{616670BD-6CDF-4140-BF9B-62CAA2AC00E3}" srcOrd="1" destOrd="0" presId="urn:microsoft.com/office/officeart/2009/3/layout/StepUpProcess"/>
    <dgm:cxn modelId="{99B4E016-E523-48BD-97EE-4B70A7AFB722}" type="presParOf" srcId="{616670BD-6CDF-4140-BF9B-62CAA2AC00E3}" destId="{5AE39F16-3C65-4782-B399-82A090C5A5E0}" srcOrd="0" destOrd="0" presId="urn:microsoft.com/office/officeart/2009/3/layout/StepUpProcess"/>
    <dgm:cxn modelId="{E96295DD-ED92-42EC-8948-BDAE6A194C1E}" type="presParOf" srcId="{E017C9D5-E800-44F4-9941-5EC406A6E5A9}" destId="{25DE3EE2-BE6A-4201-84AD-3B5E6399C40D}" srcOrd="2" destOrd="0" presId="urn:microsoft.com/office/officeart/2009/3/layout/StepUpProcess"/>
    <dgm:cxn modelId="{BA8A8512-0BC4-475B-B6D1-4FFAEA0403A8}" type="presParOf" srcId="{25DE3EE2-BE6A-4201-84AD-3B5E6399C40D}" destId="{09213074-19BB-43C1-9560-C0D71032A433}" srcOrd="0" destOrd="0" presId="urn:microsoft.com/office/officeart/2009/3/layout/StepUpProcess"/>
    <dgm:cxn modelId="{4BEDB19B-C58E-4259-BF63-BEE6490E7C19}" type="presParOf" srcId="{25DE3EE2-BE6A-4201-84AD-3B5E6399C40D}" destId="{7F5105A3-3DD5-4BA8-968D-F3C6ECB9C597}" srcOrd="1" destOrd="0" presId="urn:microsoft.com/office/officeart/2009/3/layout/StepUpProcess"/>
    <dgm:cxn modelId="{A1D4AF03-82B8-4B73-8DD5-A1980C4CFC1C}" type="presParOf" srcId="{25DE3EE2-BE6A-4201-84AD-3B5E6399C40D}" destId="{0A68D617-B90E-41F1-A974-7ED8CC2CD7C1}" srcOrd="2" destOrd="0" presId="urn:microsoft.com/office/officeart/2009/3/layout/StepUpProcess"/>
    <dgm:cxn modelId="{8895D018-9F7A-49D4-82A3-43E6C0623566}" type="presParOf" srcId="{E017C9D5-E800-44F4-9941-5EC406A6E5A9}" destId="{F1C2006D-1416-4C4B-99AC-97DB4406FCC6}" srcOrd="3" destOrd="0" presId="urn:microsoft.com/office/officeart/2009/3/layout/StepUpProcess"/>
    <dgm:cxn modelId="{993BB4AF-731C-49B1-9E64-FA8075437E4A}" type="presParOf" srcId="{F1C2006D-1416-4C4B-99AC-97DB4406FCC6}" destId="{A695DD95-B1A7-4B8F-AFCE-DF74669BEFD7}" srcOrd="0" destOrd="0" presId="urn:microsoft.com/office/officeart/2009/3/layout/StepUpProcess"/>
    <dgm:cxn modelId="{3B56D261-0E77-4C05-ABCD-EC8CCFD57418}" type="presParOf" srcId="{E017C9D5-E800-44F4-9941-5EC406A6E5A9}" destId="{DFD29C37-0361-4074-A946-E54358865899}" srcOrd="4" destOrd="0" presId="urn:microsoft.com/office/officeart/2009/3/layout/StepUpProcess"/>
    <dgm:cxn modelId="{4995652F-B29F-4E8C-B379-88898D8487C4}" type="presParOf" srcId="{DFD29C37-0361-4074-A946-E54358865899}" destId="{3669D3C1-BA28-4196-953E-6B329E550B94}" srcOrd="0" destOrd="0" presId="urn:microsoft.com/office/officeart/2009/3/layout/StepUpProcess"/>
    <dgm:cxn modelId="{1CA7D7B4-20D2-46F9-91C5-89EDA3B3ABD2}" type="presParOf" srcId="{DFD29C37-0361-4074-A946-E54358865899}" destId="{23EDBA6F-F14E-4E1D-A305-623041AC72A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59F23-A8B2-4CFE-960C-51ADDD746FAC}">
      <dsp:nvSpPr>
        <dsp:cNvPr id="0" name=""/>
        <dsp:cNvSpPr/>
      </dsp:nvSpPr>
      <dsp:spPr>
        <a:xfrm>
          <a:off x="591502" y="0"/>
          <a:ext cx="6703695" cy="45441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A1F28-82B8-461B-A254-CF4D6EA797A5}">
      <dsp:nvSpPr>
        <dsp:cNvPr id="0" name=""/>
        <dsp:cNvSpPr/>
      </dsp:nvSpPr>
      <dsp:spPr>
        <a:xfrm>
          <a:off x="3947" y="1363231"/>
          <a:ext cx="1898507" cy="181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t-LT" sz="2300" b="1" kern="1200" baseline="0" dirty="0">
              <a:latin typeface="+mj-lt"/>
            </a:rPr>
            <a:t>Pasirengimas vykdyti pirkimą</a:t>
          </a:r>
          <a:endParaRPr lang="en-GB" sz="2300" b="1" kern="1200" dirty="0">
            <a:latin typeface="+mj-lt"/>
          </a:endParaRPr>
        </a:p>
      </dsp:txBody>
      <dsp:txXfrm>
        <a:off x="92677" y="1451961"/>
        <a:ext cx="1721047" cy="1640182"/>
      </dsp:txXfrm>
    </dsp:sp>
    <dsp:sp modelId="{A0335933-7F97-4080-8D60-E5C2AE16F68F}">
      <dsp:nvSpPr>
        <dsp:cNvPr id="0" name=""/>
        <dsp:cNvSpPr/>
      </dsp:nvSpPr>
      <dsp:spPr>
        <a:xfrm>
          <a:off x="1997379" y="1363231"/>
          <a:ext cx="1898507" cy="181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t-LT" sz="2300" b="1" kern="1200" baseline="0" dirty="0">
              <a:latin typeface="+mj-lt"/>
            </a:rPr>
            <a:t>Pirkimo procedūrų vykdymas</a:t>
          </a:r>
          <a:endParaRPr lang="en-GB" sz="2300" b="1" kern="1200" dirty="0">
            <a:latin typeface="+mj-lt"/>
          </a:endParaRPr>
        </a:p>
      </dsp:txBody>
      <dsp:txXfrm>
        <a:off x="2086109" y="1451961"/>
        <a:ext cx="1721047" cy="1640182"/>
      </dsp:txXfrm>
    </dsp:sp>
    <dsp:sp modelId="{CDBEC098-1C07-4B22-90ED-20F0599C4F6F}">
      <dsp:nvSpPr>
        <dsp:cNvPr id="0" name=""/>
        <dsp:cNvSpPr/>
      </dsp:nvSpPr>
      <dsp:spPr>
        <a:xfrm>
          <a:off x="3990812" y="1363231"/>
          <a:ext cx="1898507" cy="181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t-LT" sz="2300" b="1" kern="1200" baseline="0" dirty="0">
              <a:latin typeface="+mj-lt"/>
            </a:rPr>
            <a:t>Pirkimo sutarties sudarymas</a:t>
          </a:r>
          <a:endParaRPr lang="en-GB" sz="2300" b="1" kern="1200" dirty="0">
            <a:latin typeface="+mj-lt"/>
          </a:endParaRPr>
        </a:p>
      </dsp:txBody>
      <dsp:txXfrm>
        <a:off x="4079542" y="1451961"/>
        <a:ext cx="1721047" cy="1640182"/>
      </dsp:txXfrm>
    </dsp:sp>
    <dsp:sp modelId="{FB4071E4-51DB-4AA0-98A8-949EFBDFCFD1}">
      <dsp:nvSpPr>
        <dsp:cNvPr id="0" name=""/>
        <dsp:cNvSpPr/>
      </dsp:nvSpPr>
      <dsp:spPr>
        <a:xfrm>
          <a:off x="5984245" y="1363231"/>
          <a:ext cx="1898507" cy="18176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lt-LT" sz="2300" b="1" kern="1200" baseline="0" dirty="0">
              <a:latin typeface="+mj-lt"/>
            </a:rPr>
            <a:t>Pirkimo sutarties vykdymas</a:t>
          </a:r>
          <a:endParaRPr lang="en-GB" sz="2300" b="1" kern="1200" dirty="0">
            <a:latin typeface="+mj-lt"/>
          </a:endParaRPr>
        </a:p>
      </dsp:txBody>
      <dsp:txXfrm>
        <a:off x="6072975" y="1451961"/>
        <a:ext cx="1721047" cy="1640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3AC30-3FA5-4729-A875-851C30083114}">
      <dsp:nvSpPr>
        <dsp:cNvPr id="0" name=""/>
        <dsp:cNvSpPr/>
      </dsp:nvSpPr>
      <dsp:spPr>
        <a:xfrm>
          <a:off x="3804" y="428382"/>
          <a:ext cx="1663318" cy="997991"/>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latin typeface="Times New Roman" panose="02020603050405020304" pitchFamily="18" charset="0"/>
              <a:cs typeface="Times New Roman" panose="02020603050405020304" pitchFamily="18" charset="0"/>
            </a:rPr>
            <a:t>2015-03-13 Nr. 3D-167 sudaryta pirma VPK – pradėta rengti pirkimo dokumentus </a:t>
          </a:r>
        </a:p>
      </dsp:txBody>
      <dsp:txXfrm>
        <a:off x="33034" y="457612"/>
        <a:ext cx="1604858" cy="939531"/>
      </dsp:txXfrm>
    </dsp:sp>
    <dsp:sp modelId="{7152AA36-BB1B-41CA-A3A1-CCFD13E5DC50}">
      <dsp:nvSpPr>
        <dsp:cNvPr id="0" name=""/>
        <dsp:cNvSpPr/>
      </dsp:nvSpPr>
      <dsp:spPr>
        <a:xfrm>
          <a:off x="1813494" y="721126"/>
          <a:ext cx="352623" cy="412502"/>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t-LT" sz="1200" b="1" kern="1200">
            <a:latin typeface="Times New Roman" panose="02020603050405020304" pitchFamily="18" charset="0"/>
            <a:cs typeface="Times New Roman" panose="02020603050405020304" pitchFamily="18" charset="0"/>
          </a:endParaRPr>
        </a:p>
      </dsp:txBody>
      <dsp:txXfrm>
        <a:off x="1813494" y="803626"/>
        <a:ext cx="246836" cy="247502"/>
      </dsp:txXfrm>
    </dsp:sp>
    <dsp:sp modelId="{7BA07429-2346-4119-85A7-599BA8CE9CCF}">
      <dsp:nvSpPr>
        <dsp:cNvPr id="0" name=""/>
        <dsp:cNvSpPr/>
      </dsp:nvSpPr>
      <dsp:spPr>
        <a:xfrm>
          <a:off x="2332449" y="428382"/>
          <a:ext cx="1663318" cy="997991"/>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latin typeface="Times New Roman" panose="02020603050405020304" pitchFamily="18" charset="0"/>
              <a:cs typeface="Times New Roman" panose="02020603050405020304" pitchFamily="18" charset="0"/>
            </a:rPr>
            <a:t>2015-04-08 Nr. 3D-260 pakeista VPK sudėtis (rengiami dokumentai) ir 2015-04-28 paskelbtas konkursas)</a:t>
          </a:r>
        </a:p>
      </dsp:txBody>
      <dsp:txXfrm>
        <a:off x="2361679" y="457612"/>
        <a:ext cx="1604858" cy="939531"/>
      </dsp:txXfrm>
    </dsp:sp>
    <dsp:sp modelId="{5AB27FD1-1465-4A0F-9C16-3D5FA51C0E66}">
      <dsp:nvSpPr>
        <dsp:cNvPr id="0" name=""/>
        <dsp:cNvSpPr/>
      </dsp:nvSpPr>
      <dsp:spPr>
        <a:xfrm>
          <a:off x="4142140" y="721126"/>
          <a:ext cx="352623" cy="412502"/>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t-LT" sz="1200" b="1" kern="1200">
            <a:latin typeface="Times New Roman" panose="02020603050405020304" pitchFamily="18" charset="0"/>
            <a:cs typeface="Times New Roman" panose="02020603050405020304" pitchFamily="18" charset="0"/>
          </a:endParaRPr>
        </a:p>
      </dsp:txBody>
      <dsp:txXfrm>
        <a:off x="4142140" y="803626"/>
        <a:ext cx="246836" cy="247502"/>
      </dsp:txXfrm>
    </dsp:sp>
    <dsp:sp modelId="{49D9862D-6E12-416B-9B87-32DAC327E595}">
      <dsp:nvSpPr>
        <dsp:cNvPr id="0" name=""/>
        <dsp:cNvSpPr/>
      </dsp:nvSpPr>
      <dsp:spPr>
        <a:xfrm>
          <a:off x="4661095" y="428382"/>
          <a:ext cx="1663318" cy="997991"/>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latin typeface="Times New Roman" panose="02020603050405020304" pitchFamily="18" charset="0"/>
              <a:cs typeface="Times New Roman" panose="02020603050405020304" pitchFamily="18" charset="0"/>
            </a:rPr>
            <a:t>I vokai atplėšti – 2015-07-21 (techniniai duomenys), vyksta pasiūlymų techninių duomenų vertinimas</a:t>
          </a:r>
        </a:p>
      </dsp:txBody>
      <dsp:txXfrm>
        <a:off x="4690325" y="457612"/>
        <a:ext cx="1604858" cy="939531"/>
      </dsp:txXfrm>
    </dsp:sp>
    <dsp:sp modelId="{2C3BA69A-68CB-4FAD-BE6D-BFF2E661676C}">
      <dsp:nvSpPr>
        <dsp:cNvPr id="0" name=""/>
        <dsp:cNvSpPr/>
      </dsp:nvSpPr>
      <dsp:spPr>
        <a:xfrm>
          <a:off x="6470786" y="721126"/>
          <a:ext cx="352623" cy="412502"/>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t-LT" sz="1200" b="1" kern="1200">
            <a:latin typeface="Times New Roman" panose="02020603050405020304" pitchFamily="18" charset="0"/>
            <a:cs typeface="Times New Roman" panose="02020603050405020304" pitchFamily="18" charset="0"/>
          </a:endParaRPr>
        </a:p>
      </dsp:txBody>
      <dsp:txXfrm>
        <a:off x="6470786" y="803626"/>
        <a:ext cx="246836" cy="247502"/>
      </dsp:txXfrm>
    </dsp:sp>
    <dsp:sp modelId="{0C623BF1-7DC3-4169-A096-AE59877C0592}">
      <dsp:nvSpPr>
        <dsp:cNvPr id="0" name=""/>
        <dsp:cNvSpPr/>
      </dsp:nvSpPr>
      <dsp:spPr>
        <a:xfrm>
          <a:off x="6989741" y="428382"/>
          <a:ext cx="1663318" cy="997991"/>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latin typeface="Times New Roman" panose="02020603050405020304" pitchFamily="18" charset="0"/>
              <a:cs typeface="Times New Roman" panose="02020603050405020304" pitchFamily="18" charset="0"/>
            </a:rPr>
            <a:t>2015-09-22 Nr. 3D-708  pakeista </a:t>
          </a:r>
          <a:r>
            <a:rPr lang="lt-LT" sz="1200" b="1" kern="1200" dirty="0">
              <a:latin typeface="Times New Roman" panose="02020603050405020304" pitchFamily="18" charset="0"/>
              <a:cs typeface="Times New Roman" panose="02020603050405020304" pitchFamily="18" charset="0"/>
            </a:rPr>
            <a:t>VPK </a:t>
          </a:r>
          <a:r>
            <a:rPr lang="fi-FI" sz="1200" b="1" kern="1200" dirty="0">
              <a:latin typeface="Times New Roman" panose="02020603050405020304" pitchFamily="18" charset="0"/>
              <a:cs typeface="Times New Roman" panose="02020603050405020304" pitchFamily="18" charset="0"/>
            </a:rPr>
            <a:t>sudėtis </a:t>
          </a:r>
          <a:endParaRPr lang="lt-LT" sz="1200" b="1" kern="1200" dirty="0">
            <a:latin typeface="Times New Roman" panose="02020603050405020304" pitchFamily="18" charset="0"/>
            <a:cs typeface="Times New Roman" panose="02020603050405020304" pitchFamily="18" charset="0"/>
          </a:endParaRPr>
        </a:p>
      </dsp:txBody>
      <dsp:txXfrm>
        <a:off x="7018971" y="457612"/>
        <a:ext cx="1604858" cy="939531"/>
      </dsp:txXfrm>
    </dsp:sp>
    <dsp:sp modelId="{673B6952-4A23-494B-B73A-4B70DF61FCB7}">
      <dsp:nvSpPr>
        <dsp:cNvPr id="0" name=""/>
        <dsp:cNvSpPr/>
      </dsp:nvSpPr>
      <dsp:spPr>
        <a:xfrm rot="5400000">
          <a:off x="7582314" y="1657694"/>
          <a:ext cx="478171" cy="412502"/>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t-LT" sz="1200" b="1" kern="1200">
            <a:latin typeface="Times New Roman" panose="02020603050405020304" pitchFamily="18" charset="0"/>
            <a:cs typeface="Times New Roman" panose="02020603050405020304" pitchFamily="18" charset="0"/>
          </a:endParaRPr>
        </a:p>
      </dsp:txBody>
      <dsp:txXfrm rot="-5400000">
        <a:off x="7697649" y="1624860"/>
        <a:ext cx="247502" cy="354420"/>
      </dsp:txXfrm>
    </dsp:sp>
    <dsp:sp modelId="{51F5A1F5-75B3-41CB-B937-9E290F4F4234}">
      <dsp:nvSpPr>
        <dsp:cNvPr id="0" name=""/>
        <dsp:cNvSpPr/>
      </dsp:nvSpPr>
      <dsp:spPr>
        <a:xfrm>
          <a:off x="6989741" y="2328583"/>
          <a:ext cx="1663318" cy="997991"/>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latin typeface="Times New Roman" panose="02020603050405020304" pitchFamily="18" charset="0"/>
              <a:cs typeface="Times New Roman" panose="02020603050405020304" pitchFamily="18" charset="0"/>
            </a:rPr>
            <a:t>II vokai – 2015-10-26 (atplėšti pasiūlymai su kainomis, prašoma pratęsti pasiūlymų galiojimus)</a:t>
          </a:r>
        </a:p>
      </dsp:txBody>
      <dsp:txXfrm>
        <a:off x="7018971" y="2357813"/>
        <a:ext cx="1604858" cy="939531"/>
      </dsp:txXfrm>
    </dsp:sp>
    <dsp:sp modelId="{DDEC5DED-A41B-4936-9DC5-0255C2A9E4B3}">
      <dsp:nvSpPr>
        <dsp:cNvPr id="0" name=""/>
        <dsp:cNvSpPr/>
      </dsp:nvSpPr>
      <dsp:spPr>
        <a:xfrm rot="10800000">
          <a:off x="6490745" y="2621328"/>
          <a:ext cx="352623" cy="412502"/>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t-LT" sz="1200" b="1" kern="1200">
            <a:latin typeface="Times New Roman" panose="02020603050405020304" pitchFamily="18" charset="0"/>
            <a:cs typeface="Times New Roman" panose="02020603050405020304" pitchFamily="18" charset="0"/>
          </a:endParaRPr>
        </a:p>
      </dsp:txBody>
      <dsp:txXfrm rot="10800000">
        <a:off x="6596532" y="2703828"/>
        <a:ext cx="246836" cy="247502"/>
      </dsp:txXfrm>
    </dsp:sp>
    <dsp:sp modelId="{6519C7FF-7C15-4076-B64D-99E55BCB8D2A}">
      <dsp:nvSpPr>
        <dsp:cNvPr id="0" name=""/>
        <dsp:cNvSpPr/>
      </dsp:nvSpPr>
      <dsp:spPr>
        <a:xfrm>
          <a:off x="4661095" y="2328583"/>
          <a:ext cx="1663318" cy="997991"/>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latin typeface="Times New Roman" panose="02020603050405020304" pitchFamily="18" charset="0"/>
              <a:cs typeface="Times New Roman" panose="02020603050405020304" pitchFamily="18" charset="0"/>
            </a:rPr>
            <a:t>2015-11-26 vėl grįžtama prie pasiūlymų techninių duomenų vertinimo</a:t>
          </a:r>
        </a:p>
      </dsp:txBody>
      <dsp:txXfrm>
        <a:off x="4690325" y="2357813"/>
        <a:ext cx="1604858" cy="939531"/>
      </dsp:txXfrm>
    </dsp:sp>
    <dsp:sp modelId="{67385853-144A-4FFE-9CCC-68ADB9D1771B}">
      <dsp:nvSpPr>
        <dsp:cNvPr id="0" name=""/>
        <dsp:cNvSpPr/>
      </dsp:nvSpPr>
      <dsp:spPr>
        <a:xfrm rot="10800000">
          <a:off x="4162100" y="2621328"/>
          <a:ext cx="352623" cy="412502"/>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t-LT" sz="1200" b="1" kern="1200">
            <a:latin typeface="Times New Roman" panose="02020603050405020304" pitchFamily="18" charset="0"/>
            <a:cs typeface="Times New Roman" panose="02020603050405020304" pitchFamily="18" charset="0"/>
          </a:endParaRPr>
        </a:p>
      </dsp:txBody>
      <dsp:txXfrm rot="10800000">
        <a:off x="4267887" y="2703828"/>
        <a:ext cx="246836" cy="247502"/>
      </dsp:txXfrm>
    </dsp:sp>
    <dsp:sp modelId="{6E7F6745-B8A2-4943-A264-B488DD8B182B}">
      <dsp:nvSpPr>
        <dsp:cNvPr id="0" name=""/>
        <dsp:cNvSpPr/>
      </dsp:nvSpPr>
      <dsp:spPr>
        <a:xfrm>
          <a:off x="2332449" y="2233215"/>
          <a:ext cx="1663318" cy="1188727"/>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latin typeface="Times New Roman" panose="02020603050405020304" pitchFamily="18" charset="0"/>
              <a:cs typeface="Times New Roman" panose="02020603050405020304" pitchFamily="18" charset="0"/>
            </a:rPr>
            <a:t>2015-12-21 ir vėl grįžtama prie pasiūlymų techninių duomenų vertinimo ir 2015-12-28 vėl prašoma pratęsti pasiūlymų galiojimą</a:t>
          </a:r>
        </a:p>
      </dsp:txBody>
      <dsp:txXfrm>
        <a:off x="2367266" y="2268032"/>
        <a:ext cx="1593684" cy="1119093"/>
      </dsp:txXfrm>
    </dsp:sp>
    <dsp:sp modelId="{13FCDD90-AC15-4C4F-B9D9-1B83B698C8EF}">
      <dsp:nvSpPr>
        <dsp:cNvPr id="0" name=""/>
        <dsp:cNvSpPr/>
      </dsp:nvSpPr>
      <dsp:spPr>
        <a:xfrm rot="10800000">
          <a:off x="1833454" y="2621328"/>
          <a:ext cx="352623" cy="412502"/>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t-LT" sz="1200" b="1" kern="1200">
            <a:latin typeface="Times New Roman" panose="02020603050405020304" pitchFamily="18" charset="0"/>
            <a:cs typeface="Times New Roman" panose="02020603050405020304" pitchFamily="18" charset="0"/>
          </a:endParaRPr>
        </a:p>
      </dsp:txBody>
      <dsp:txXfrm rot="10800000">
        <a:off x="1939241" y="2703828"/>
        <a:ext cx="246836" cy="247502"/>
      </dsp:txXfrm>
    </dsp:sp>
    <dsp:sp modelId="{59F48746-4938-494D-95EA-33953B17CC29}">
      <dsp:nvSpPr>
        <dsp:cNvPr id="0" name=""/>
        <dsp:cNvSpPr/>
      </dsp:nvSpPr>
      <dsp:spPr>
        <a:xfrm>
          <a:off x="3804" y="2091700"/>
          <a:ext cx="1663318" cy="1471757"/>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latin typeface="Times New Roman" panose="02020603050405020304" pitchFamily="18" charset="0"/>
              <a:cs typeface="Times New Roman" panose="02020603050405020304" pitchFamily="18" charset="0"/>
            </a:rPr>
            <a:t>2016-01-15 (nedalyvauja nei komisijos pirmininkas nei pavaduotojas, pirmininku išrenkamas vienas iš narių, nagrinėjama tiekėjo pretenzija</a:t>
          </a:r>
        </a:p>
      </dsp:txBody>
      <dsp:txXfrm>
        <a:off x="46910" y="2134806"/>
        <a:ext cx="1577106" cy="1385545"/>
      </dsp:txXfrm>
    </dsp:sp>
    <dsp:sp modelId="{10D7E650-E114-4DB6-90F9-74B24EC7C9DE}">
      <dsp:nvSpPr>
        <dsp:cNvPr id="0" name=""/>
        <dsp:cNvSpPr/>
      </dsp:nvSpPr>
      <dsp:spPr>
        <a:xfrm rot="5400000">
          <a:off x="659151" y="3679890"/>
          <a:ext cx="352623" cy="412502"/>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t-LT" sz="1200" b="1" kern="1200">
            <a:latin typeface="Times New Roman" panose="02020603050405020304" pitchFamily="18" charset="0"/>
            <a:cs typeface="Times New Roman" panose="02020603050405020304" pitchFamily="18" charset="0"/>
          </a:endParaRPr>
        </a:p>
      </dsp:txBody>
      <dsp:txXfrm rot="-5400000">
        <a:off x="711712" y="3709830"/>
        <a:ext cx="247502" cy="246836"/>
      </dsp:txXfrm>
    </dsp:sp>
    <dsp:sp modelId="{135E18D1-E090-4BD2-9E35-F41D6318B00D}">
      <dsp:nvSpPr>
        <dsp:cNvPr id="0" name=""/>
        <dsp:cNvSpPr/>
      </dsp:nvSpPr>
      <dsp:spPr>
        <a:xfrm>
          <a:off x="3804" y="4228785"/>
          <a:ext cx="1663318" cy="997991"/>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latin typeface="Times New Roman" panose="02020603050405020304" pitchFamily="18" charset="0"/>
              <a:cs typeface="Times New Roman" panose="02020603050405020304" pitchFamily="18" charset="0"/>
            </a:rPr>
            <a:t>2016-01-22 vertinami tiekėjų techniniai duomenys</a:t>
          </a:r>
        </a:p>
      </dsp:txBody>
      <dsp:txXfrm>
        <a:off x="33034" y="4258015"/>
        <a:ext cx="1604858" cy="939531"/>
      </dsp:txXfrm>
    </dsp:sp>
    <dsp:sp modelId="{3402418A-16B6-488B-9EAF-B38C3214CEF2}">
      <dsp:nvSpPr>
        <dsp:cNvPr id="0" name=""/>
        <dsp:cNvSpPr/>
      </dsp:nvSpPr>
      <dsp:spPr>
        <a:xfrm rot="21551341">
          <a:off x="1808687" y="4505339"/>
          <a:ext cx="341118" cy="412502"/>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t-LT" sz="1200" b="1" kern="1200">
            <a:latin typeface="Times New Roman" panose="02020603050405020304" pitchFamily="18" charset="0"/>
            <a:cs typeface="Times New Roman" panose="02020603050405020304" pitchFamily="18" charset="0"/>
          </a:endParaRPr>
        </a:p>
      </dsp:txBody>
      <dsp:txXfrm>
        <a:off x="1808692" y="4588563"/>
        <a:ext cx="238783" cy="247502"/>
      </dsp:txXfrm>
    </dsp:sp>
    <dsp:sp modelId="{ABBD20DE-99D7-4B66-93C3-F3E0043C9922}">
      <dsp:nvSpPr>
        <dsp:cNvPr id="0" name=""/>
        <dsp:cNvSpPr/>
      </dsp:nvSpPr>
      <dsp:spPr>
        <a:xfrm>
          <a:off x="2310677" y="4196131"/>
          <a:ext cx="1663318" cy="997991"/>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latin typeface="Times New Roman" panose="02020603050405020304" pitchFamily="18" charset="0"/>
              <a:cs typeface="Times New Roman" panose="02020603050405020304" pitchFamily="18" charset="0"/>
            </a:rPr>
            <a:t>2016-01-25  Nr. 3D-32 pakeičia komisijos pirmininką ir kitus narius.....</a:t>
          </a:r>
        </a:p>
      </dsp:txBody>
      <dsp:txXfrm>
        <a:off x="2339907" y="4225361"/>
        <a:ext cx="1604858" cy="939531"/>
      </dsp:txXfrm>
    </dsp:sp>
    <dsp:sp modelId="{8C81AB53-3E6E-4A93-A07B-A8027D4BD8C3}">
      <dsp:nvSpPr>
        <dsp:cNvPr id="0" name=""/>
        <dsp:cNvSpPr/>
      </dsp:nvSpPr>
      <dsp:spPr>
        <a:xfrm rot="47757">
          <a:off x="4125139" y="4505059"/>
          <a:ext cx="364198" cy="412502"/>
        </a:xfrm>
        <a:prstGeom prst="rightArrow">
          <a:avLst>
            <a:gd name="adj1" fmla="val 60000"/>
            <a:gd name="adj2" fmla="val 50000"/>
          </a:avLst>
        </a:prstGeom>
        <a:solidFill>
          <a:schemeClr val="accent4">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lt-LT" sz="1200" b="1" kern="1200">
            <a:latin typeface="Times New Roman" panose="02020603050405020304" pitchFamily="18" charset="0"/>
            <a:cs typeface="Times New Roman" panose="02020603050405020304" pitchFamily="18" charset="0"/>
          </a:endParaRPr>
        </a:p>
      </dsp:txBody>
      <dsp:txXfrm>
        <a:off x="4125144" y="4586800"/>
        <a:ext cx="254939" cy="247502"/>
      </dsp:txXfrm>
    </dsp:sp>
    <dsp:sp modelId="{F680D51A-AA26-4B2B-9669-3A419715C351}">
      <dsp:nvSpPr>
        <dsp:cNvPr id="0" name=""/>
        <dsp:cNvSpPr/>
      </dsp:nvSpPr>
      <dsp:spPr>
        <a:xfrm>
          <a:off x="4661095" y="4228785"/>
          <a:ext cx="1663318" cy="997991"/>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lt-LT" sz="1200" b="1" kern="1200" dirty="0">
              <a:latin typeface="Times New Roman" panose="02020603050405020304" pitchFamily="18" charset="0"/>
              <a:cs typeface="Times New Roman" panose="02020603050405020304" pitchFamily="18" charset="0"/>
            </a:rPr>
            <a:t>2016-02-18 Nauja komisija vertina tiekėjų pasiūlymų techninius duomenis</a:t>
          </a:r>
        </a:p>
      </dsp:txBody>
      <dsp:txXfrm>
        <a:off x="4690325" y="4258015"/>
        <a:ext cx="1604858" cy="939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635BE-7F58-413F-AC03-78A566CC18F0}">
      <dsp:nvSpPr>
        <dsp:cNvPr id="0" name=""/>
        <dsp:cNvSpPr/>
      </dsp:nvSpPr>
      <dsp:spPr>
        <a:xfrm rot="5400000">
          <a:off x="522400" y="1569354"/>
          <a:ext cx="1557725" cy="259202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2BA9C-47E8-46B8-A45F-F4F997A66E66}">
      <dsp:nvSpPr>
        <dsp:cNvPr id="0" name=""/>
        <dsp:cNvSpPr/>
      </dsp:nvSpPr>
      <dsp:spPr>
        <a:xfrm>
          <a:off x="262377" y="2343810"/>
          <a:ext cx="2340090" cy="205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lt-LT" sz="1700" b="1" kern="1200" baseline="0"/>
            <a:t>Sutarties vykdymo metu pateiktos ne tos prekės, kurios nurodytos pasiūlyme</a:t>
          </a:r>
          <a:endParaRPr lang="en-GB" sz="1700" kern="1200"/>
        </a:p>
      </dsp:txBody>
      <dsp:txXfrm>
        <a:off x="262377" y="2343810"/>
        <a:ext cx="2340090" cy="2051226"/>
      </dsp:txXfrm>
    </dsp:sp>
    <dsp:sp modelId="{B1BB891C-4B09-4068-AB78-4DB71A90D985}">
      <dsp:nvSpPr>
        <dsp:cNvPr id="0" name=""/>
        <dsp:cNvSpPr/>
      </dsp:nvSpPr>
      <dsp:spPr>
        <a:xfrm>
          <a:off x="2160941" y="1378527"/>
          <a:ext cx="441526" cy="44152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13074-19BB-43C1-9560-C0D71032A433}">
      <dsp:nvSpPr>
        <dsp:cNvPr id="0" name=""/>
        <dsp:cNvSpPr/>
      </dsp:nvSpPr>
      <dsp:spPr>
        <a:xfrm rot="5400000">
          <a:off x="3387128" y="860475"/>
          <a:ext cx="1557725" cy="259202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105A3-3DD5-4BA8-968D-F3C6ECB9C597}">
      <dsp:nvSpPr>
        <dsp:cNvPr id="0" name=""/>
        <dsp:cNvSpPr/>
      </dsp:nvSpPr>
      <dsp:spPr>
        <a:xfrm>
          <a:off x="3127104" y="1634930"/>
          <a:ext cx="2340090" cy="205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lt-LT" sz="1700" b="1" kern="1200" baseline="0"/>
            <a:t>Nesilaikoma darbų atliko terminų, nors tiekėjų pasiūlymai buvo vertinami pagal EN kriterijų </a:t>
          </a:r>
          <a:endParaRPr lang="en-GB" sz="1700" kern="1200"/>
        </a:p>
      </dsp:txBody>
      <dsp:txXfrm>
        <a:off x="3127104" y="1634930"/>
        <a:ext cx="2340090" cy="2051226"/>
      </dsp:txXfrm>
    </dsp:sp>
    <dsp:sp modelId="{0A68D617-B90E-41F1-A974-7ED8CC2CD7C1}">
      <dsp:nvSpPr>
        <dsp:cNvPr id="0" name=""/>
        <dsp:cNvSpPr/>
      </dsp:nvSpPr>
      <dsp:spPr>
        <a:xfrm>
          <a:off x="5025668" y="669647"/>
          <a:ext cx="441526" cy="44152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9D3C1-BA28-4196-953E-6B329E550B94}">
      <dsp:nvSpPr>
        <dsp:cNvPr id="0" name=""/>
        <dsp:cNvSpPr/>
      </dsp:nvSpPr>
      <dsp:spPr>
        <a:xfrm rot="5400000">
          <a:off x="6251855" y="151595"/>
          <a:ext cx="1557725" cy="259202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EDBA6F-F14E-4E1D-A305-623041AC72A5}">
      <dsp:nvSpPr>
        <dsp:cNvPr id="0" name=""/>
        <dsp:cNvSpPr/>
      </dsp:nvSpPr>
      <dsp:spPr>
        <a:xfrm>
          <a:off x="5991832" y="926051"/>
          <a:ext cx="2340090" cy="2051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lt-LT" sz="1700" b="1" kern="1200" baseline="0"/>
            <a:t>Neteisti sutarčių keitimai (mokamas avansas, kuris nenumatytas, neskaičiuojami delspinigiai, pratęsinėjami terminai)</a:t>
          </a:r>
          <a:endParaRPr lang="en-GB" sz="1700" kern="1200"/>
        </a:p>
      </dsp:txBody>
      <dsp:txXfrm>
        <a:off x="5991832" y="926051"/>
        <a:ext cx="2340090" cy="20512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ED196E-7EE4-0F4F-AC1B-1FA9DFEA7488}" type="datetimeFigureOut">
              <a:rPr lang="en-US" smtClean="0"/>
              <a:t>10/3/2019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ABA82D-EC07-CD4E-8D0A-8A43A6CE4023}" type="slidenum">
              <a:rPr lang="en-US" smtClean="0"/>
              <a:t>‹#›</a:t>
            </a:fld>
            <a:endParaRPr lang="en-US" dirty="0"/>
          </a:p>
        </p:txBody>
      </p:sp>
    </p:spTree>
    <p:extLst>
      <p:ext uri="{BB962C8B-B14F-4D97-AF65-F5344CB8AC3E}">
        <p14:creationId xmlns:p14="http://schemas.microsoft.com/office/powerpoint/2010/main" val="1267889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2CF819-2A7E-AE41-90A0-C617261D9C21}" type="datetimeFigureOut">
              <a:rPr lang="en-US" smtClean="0"/>
              <a:t>10/3/2019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206B2-99CF-6F4F-BAA1-414F8C2F33FA}" type="slidenum">
              <a:rPr lang="en-US" smtClean="0"/>
              <a:t>‹#›</a:t>
            </a:fld>
            <a:endParaRPr lang="en-US" dirty="0"/>
          </a:p>
        </p:txBody>
      </p:sp>
    </p:spTree>
    <p:extLst>
      <p:ext uri="{BB962C8B-B14F-4D97-AF65-F5344CB8AC3E}">
        <p14:creationId xmlns:p14="http://schemas.microsoft.com/office/powerpoint/2010/main" val="1184214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C1C7F3-0B97-40B6-BF87-80FF7AC9F2A0}" type="slidenum">
              <a:rPr lang="lt-LT" altLang="lt-LT" smtClean="0"/>
              <a:pPr/>
              <a:t>0</a:t>
            </a:fld>
            <a:endParaRPr lang="lt-LT" altLang="lt-LT" dirty="0"/>
          </a:p>
        </p:txBody>
      </p:sp>
    </p:spTree>
    <p:extLst>
      <p:ext uri="{BB962C8B-B14F-4D97-AF65-F5344CB8AC3E}">
        <p14:creationId xmlns:p14="http://schemas.microsoft.com/office/powerpoint/2010/main" val="231691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GB" dirty="0"/>
          </a:p>
        </p:txBody>
      </p:sp>
      <p:sp>
        <p:nvSpPr>
          <p:cNvPr id="4" name="Skaidrės numerio vietos rezervavimo ženklas 3"/>
          <p:cNvSpPr>
            <a:spLocks noGrp="1"/>
          </p:cNvSpPr>
          <p:nvPr>
            <p:ph type="sldNum" sz="quarter" idx="5"/>
          </p:nvPr>
        </p:nvSpPr>
        <p:spPr/>
        <p:txBody>
          <a:bodyPr/>
          <a:lstStyle/>
          <a:p>
            <a:fld id="{942206B2-99CF-6F4F-BAA1-414F8C2F33FA}" type="slidenum">
              <a:rPr lang="en-US" smtClean="0"/>
              <a:t>7</a:t>
            </a:fld>
            <a:endParaRPr lang="en-US" dirty="0"/>
          </a:p>
        </p:txBody>
      </p:sp>
    </p:spTree>
    <p:extLst>
      <p:ext uri="{BB962C8B-B14F-4D97-AF65-F5344CB8AC3E}">
        <p14:creationId xmlns:p14="http://schemas.microsoft.com/office/powerpoint/2010/main" val="327130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r>
              <a:rPr lang="lt-LT" sz="1200" dirty="0"/>
              <a:t>Korupcijos pasireiškimo tikimybei nustatyti būtina analizuoti ne tik Lietuvos Respublikos viešųjų pirkimų įstatymo nuostatas, bet ir įstaigų/institucijų patvirtintus vidaus teisės aktus, reglamentuojančius viešųjų pirkimų vykdymą, nustatytas teises ir pareigas asmenims, vykdantiems viešuosius pirkimus, asmenims susijusiems su viešųjų pirkimų vykdymu.</a:t>
            </a:r>
            <a:endParaRPr lang="en-US" sz="1200" dirty="0"/>
          </a:p>
          <a:p>
            <a:pPr algn="just"/>
            <a:r>
              <a:rPr lang="lt-LT" sz="1200" dirty="0"/>
              <a:t>Labai svarbu, kad įstaigų/institucijų patvirtinti dokumentai  detaliai ir aiškiai reglamentuotų viešųjų pirkimų procedūras, užtikrintų pakankamas kontrolės priemones, kad organizuojant ir atliekant viešuosius pirkimus būtų įgyvendinamos Viešųjų pirkimų įstatymo nuostatos: pirkimai atliekami per CPO ir CVP IS priemonėmis, viešinami pirkimų planai, ataskaitos bei pirkimo sutartys.</a:t>
            </a:r>
          </a:p>
          <a:p>
            <a:pPr algn="just"/>
            <a:endParaRPr lang="lt-LT" sz="1200" dirty="0"/>
          </a:p>
          <a:p>
            <a:pPr algn="just"/>
            <a:r>
              <a:rPr lang="lt-LT" sz="1200" dirty="0"/>
              <a:t>Kaip pavyzdys, perkančiosios organizacijos  turėtų pasirengti  vidaus teisės aktą, reglamentuojantį viešųjų pirkimų organizavimą ir vidaus kontrolę, poreikių formavimą, pirkimų planavimą, iniciavimą, pasirengimą pirkimams, pirkimų vykdymą, viešojo pirkimo-pardavimo sutarties sudarymą ir vykdymą, jos rezultatų įvertinimą,  asmenų, atsakingų už viešųjų pirkimo procedūrų vykdymą, taip pat asmenų dalyvaujančių viešųjų pirkimų procese funkcijas ir atsakomybes.</a:t>
            </a:r>
          </a:p>
          <a:p>
            <a:pPr algn="just"/>
            <a:r>
              <a:rPr lang="lt-LT" sz="1200" dirty="0"/>
              <a:t>Pažymėtina, kad taip išskaidoma tiek atsakomybė už konkrečių funkcijų vykdymą, tiek </a:t>
            </a:r>
            <a:r>
              <a:rPr lang="lt-LT" sz="1200" dirty="0" err="1"/>
              <a:t>diskrecija</a:t>
            </a:r>
            <a:r>
              <a:rPr lang="lt-LT" sz="1200" dirty="0"/>
              <a:t> priimant konkrečius sprendimus, taigi nei vienas subjektas nepasižymėtų per plačia </a:t>
            </a:r>
            <a:r>
              <a:rPr lang="lt-LT" sz="1200" dirty="0" err="1"/>
              <a:t>diskrecija</a:t>
            </a:r>
            <a:r>
              <a:rPr lang="lt-LT" sz="1200" dirty="0"/>
              <a:t>, nes kiekvienam iš jų yra būtų aiškiai apibrėžtos įgaliojimų ribos, nepalikta vieno asmens sprendimų priėmimo galimybė. Tokio detalaus ir aiškaus reglamentavimo tikslas yra išvengti korupcijos prielaidų vykdant viešuosius pirkimus. </a:t>
            </a:r>
          </a:p>
          <a:p>
            <a:r>
              <a:rPr lang="lt-LT" sz="1200" dirty="0"/>
              <a:t>Rekomenduojame:</a:t>
            </a:r>
          </a:p>
          <a:p>
            <a:r>
              <a:rPr lang="lt-LT" sz="1200" dirty="0"/>
              <a:t>sudaryti su viešaisiais pirkimai susijusius registrus: pirkimo sutarčių registras, pirkimo paraiškų registras, tiekėjų apklausos pažymų registras, prašymų dėl viešųjų pirkimų plano pakeitimo registras, viešųjų plano keitimo procedūrų patikros lapų registras, poreikio pirkti prekes, paslaugas ir darbus sąrašų registras, viešųjų pirkimų registras, konfidencialumo pasižadėjimo ir nešališkumo deklaracijų registras, pirkimų registras.</a:t>
            </a:r>
          </a:p>
          <a:p>
            <a:r>
              <a:rPr lang="lt-LT" sz="1200" dirty="0"/>
              <a:t>kaupti informaciją apie sutartis vienoje vietoje </a:t>
            </a:r>
          </a:p>
          <a:p>
            <a:r>
              <a:rPr lang="lt-LT" sz="1200" dirty="0"/>
              <a:t> numatyti stebėsenos rodiklius baigus įgyvendinti sutartis ir periodiškai vertinti sutarčių rezultatų efektyvumą </a:t>
            </a:r>
          </a:p>
          <a:p>
            <a:endParaRPr lang="en-US" dirty="0"/>
          </a:p>
          <a:p>
            <a:endParaRPr lang="en-GB" dirty="0"/>
          </a:p>
        </p:txBody>
      </p:sp>
      <p:sp>
        <p:nvSpPr>
          <p:cNvPr id="4" name="Skaidrės numerio vietos rezervavimo ženklas 3"/>
          <p:cNvSpPr>
            <a:spLocks noGrp="1"/>
          </p:cNvSpPr>
          <p:nvPr>
            <p:ph type="sldNum" sz="quarter" idx="5"/>
          </p:nvPr>
        </p:nvSpPr>
        <p:spPr/>
        <p:txBody>
          <a:bodyPr/>
          <a:lstStyle/>
          <a:p>
            <a:fld id="{942206B2-99CF-6F4F-BAA1-414F8C2F33FA}" type="slidenum">
              <a:rPr lang="en-US" smtClean="0"/>
              <a:t>18</a:t>
            </a:fld>
            <a:endParaRPr lang="en-US" dirty="0"/>
          </a:p>
        </p:txBody>
      </p:sp>
    </p:spTree>
    <p:extLst>
      <p:ext uri="{BB962C8B-B14F-4D97-AF65-F5344CB8AC3E}">
        <p14:creationId xmlns:p14="http://schemas.microsoft.com/office/powerpoint/2010/main" val="1310421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r>
              <a:rPr lang="lt-LT" dirty="0"/>
              <a:t>Formuojant planuojamų pirkti prekių, paslaugų poreikį, taip pat siekiant užtikrinti teikiamų paslaugų kokybę, rekomenduojame sudaryti galimybes visiems darbuotojams teikti siūlymus, pastabas dėl reikalingų prekių, paslaugų įsigijimo ar prekių, paslaugų kokybės, tokiu būdu užtikrinamas racionalus bei efektyvus  skiriamų asignavimų naudojimas ir tinkamas sutarties vykdymas.</a:t>
            </a:r>
          </a:p>
          <a:p>
            <a:pPr algn="just"/>
            <a:r>
              <a:rPr lang="lt-LT" dirty="0"/>
              <a:t>Siekiant išvengti korupcijos pasireiškimo prielaidų - skatinti Viešojo pirkimo komisijos narių atsakingumą, nešališkumą.</a:t>
            </a:r>
            <a:endParaRPr lang="en-US" dirty="0"/>
          </a:p>
          <a:p>
            <a:endParaRPr lang="en-GB" dirty="0"/>
          </a:p>
        </p:txBody>
      </p:sp>
      <p:sp>
        <p:nvSpPr>
          <p:cNvPr id="4" name="Skaidrės numerio vietos rezervavimo ženklas 3"/>
          <p:cNvSpPr>
            <a:spLocks noGrp="1"/>
          </p:cNvSpPr>
          <p:nvPr>
            <p:ph type="sldNum" sz="quarter" idx="5"/>
          </p:nvPr>
        </p:nvSpPr>
        <p:spPr/>
        <p:txBody>
          <a:bodyPr/>
          <a:lstStyle/>
          <a:p>
            <a:fld id="{942206B2-99CF-6F4F-BAA1-414F8C2F33FA}" type="slidenum">
              <a:rPr lang="en-US" smtClean="0"/>
              <a:t>19</a:t>
            </a:fld>
            <a:endParaRPr lang="en-US" dirty="0"/>
          </a:p>
        </p:txBody>
      </p:sp>
    </p:spTree>
    <p:extLst>
      <p:ext uri="{BB962C8B-B14F-4D97-AF65-F5344CB8AC3E}">
        <p14:creationId xmlns:p14="http://schemas.microsoft.com/office/powerpoint/2010/main" val="181193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100000">
              <a:schemeClr val="accent3">
                <a:lumMod val="5000"/>
                <a:lumOff val="95000"/>
              </a:schemeClr>
            </a:gs>
            <a:gs pos="79000">
              <a:schemeClr val="accent3">
                <a:lumMod val="31000"/>
                <a:lumOff val="69000"/>
              </a:schemeClr>
            </a:gs>
            <a:gs pos="0">
              <a:srgbClr val="666671"/>
            </a:gs>
          </a:gsLst>
          <a:path path="circle">
            <a:fillToRect l="50000" t="-80000" r="50000" b="180000"/>
          </a:path>
        </a:gra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l="29984" t="6518"/>
          <a:stretch/>
        </p:blipFill>
        <p:spPr>
          <a:xfrm>
            <a:off x="-13448" y="0"/>
            <a:ext cx="5903259" cy="4317388"/>
          </a:xfrm>
          <a:prstGeom prst="rect">
            <a:avLst/>
          </a:prstGeom>
        </p:spPr>
      </p:pic>
      <p:sp>
        <p:nvSpPr>
          <p:cNvPr id="2" name="Title 1"/>
          <p:cNvSpPr>
            <a:spLocks noGrp="1"/>
          </p:cNvSpPr>
          <p:nvPr>
            <p:ph type="ctrTitle"/>
          </p:nvPr>
        </p:nvSpPr>
        <p:spPr>
          <a:xfrm>
            <a:off x="835430" y="1546673"/>
            <a:ext cx="7772400" cy="1963796"/>
          </a:xfrm>
        </p:spPr>
        <p:txBody>
          <a:bodyPr wrap="square" lIns="0" tIns="90000" rIns="0" bIns="90000" anchor="b" anchorCtr="0">
            <a:normAutofit/>
          </a:bodyPr>
          <a:lstStyle>
            <a:lvl1pPr algn="l">
              <a:lnSpc>
                <a:spcPct val="0"/>
              </a:lnSpc>
              <a:defRPr sz="4800" baseline="0">
                <a:latin typeface="Helvetica Bold" charset="0"/>
              </a:defRPr>
            </a:lvl1pPr>
          </a:lstStyle>
          <a:p>
            <a:r>
              <a:rPr lang="en-US" dirty="0"/>
              <a:t>Click to edit Master title</a:t>
            </a:r>
          </a:p>
        </p:txBody>
      </p:sp>
      <p:sp>
        <p:nvSpPr>
          <p:cNvPr id="3" name="Subtitle 2"/>
          <p:cNvSpPr>
            <a:spLocks noGrp="1"/>
          </p:cNvSpPr>
          <p:nvPr>
            <p:ph type="subTitle" idx="1"/>
          </p:nvPr>
        </p:nvSpPr>
        <p:spPr>
          <a:xfrm>
            <a:off x="835430" y="3535537"/>
            <a:ext cx="6858000" cy="1655762"/>
          </a:xfrm>
        </p:spPr>
        <p:txBody>
          <a:bodyPr lIns="0" tIns="90000" rIns="0" bIns="46800">
            <a:normAutofit/>
          </a:bodyPr>
          <a:lstStyle>
            <a:lvl1pPr marL="0" indent="0" algn="l">
              <a:buNone/>
              <a:defRPr sz="2800" baseline="0">
                <a:latin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5597C45-D219-4BD1-96D9-0842327EB181}" type="datetime1">
              <a:rPr lang="lt-LT" smtClean="0"/>
              <a:t>2019-10-03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2" name="Picture 11"/>
          <p:cNvPicPr>
            <a:picLocks noChangeAspect="1"/>
          </p:cNvPicPr>
          <p:nvPr userDrawn="1"/>
        </p:nvPicPr>
        <p:blipFill>
          <a:blip r:embed="rId3"/>
          <a:stretch>
            <a:fillRect/>
          </a:stretch>
        </p:blipFill>
        <p:spPr>
          <a:xfrm>
            <a:off x="7653401" y="5431029"/>
            <a:ext cx="1125505" cy="1025141"/>
          </a:xfrm>
          <a:prstGeom prst="rect">
            <a:avLst/>
          </a:prstGeom>
        </p:spPr>
      </p:pic>
    </p:spTree>
    <p:extLst>
      <p:ext uri="{BB962C8B-B14F-4D97-AF65-F5344CB8AC3E}">
        <p14:creationId xmlns:p14="http://schemas.microsoft.com/office/powerpoint/2010/main" val="52159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a:gsLst>
            <a:gs pos="100000">
              <a:schemeClr val="accent3">
                <a:lumMod val="5000"/>
                <a:lumOff val="95000"/>
              </a:schemeClr>
            </a:gs>
            <a:gs pos="79000">
              <a:schemeClr val="accent3">
                <a:lumMod val="31000"/>
                <a:lumOff val="69000"/>
              </a:schemeClr>
            </a:gs>
            <a:gs pos="0">
              <a:schemeClr val="accent3">
                <a:lumMod val="62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7C361-4E23-468D-825B-757E7AB36C34}" type="datetime1">
              <a:rPr lang="lt-LT" smtClean="0"/>
              <a:t>2019-10-03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7112885" y="6333420"/>
            <a:ext cx="1870364" cy="365125"/>
          </a:xfrm>
        </p:spPr>
        <p:txBody>
          <a:bodyPr/>
          <a:lstStyle>
            <a:lvl1pPr>
              <a:defRPr sz="1100" baseline="0">
                <a:solidFill>
                  <a:schemeClr val="tx1"/>
                </a:solidFill>
                <a:latin typeface="Helvetica" charset="0"/>
              </a:defRPr>
            </a:lvl1pPr>
          </a:lstStyle>
          <a:p>
            <a:fld id="{BC7269BF-5267-4E45-BFDC-28309641C5A7}" type="slidenum">
              <a:rPr lang="en-US" smtClean="0"/>
              <a:pPr/>
              <a:t>‹#›</a:t>
            </a:fld>
            <a:endParaRPr lang="en-US" dirty="0"/>
          </a:p>
        </p:txBody>
      </p:sp>
    </p:spTree>
    <p:extLst>
      <p:ext uri="{BB962C8B-B14F-4D97-AF65-F5344CB8AC3E}">
        <p14:creationId xmlns:p14="http://schemas.microsoft.com/office/powerpoint/2010/main" val="110151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gradFill>
          <a:gsLst>
            <a:gs pos="100000">
              <a:schemeClr val="accent3">
                <a:lumMod val="5000"/>
                <a:lumOff val="95000"/>
              </a:schemeClr>
            </a:gs>
            <a:gs pos="79000">
              <a:schemeClr val="accent3">
                <a:lumMod val="31000"/>
                <a:lumOff val="69000"/>
              </a:schemeClr>
            </a:gs>
            <a:gs pos="0">
              <a:schemeClr val="accent3">
                <a:lumMod val="62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5406F-4393-4B16-BB2F-D2938C876D31}" type="datetime1">
              <a:rPr lang="lt-LT" smtClean="0"/>
              <a:t>2019-10-03</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8" name="Slide Number Placeholder 5"/>
          <p:cNvSpPr>
            <a:spLocks noGrp="1"/>
          </p:cNvSpPr>
          <p:nvPr>
            <p:ph type="sldNum" sz="quarter" idx="12"/>
          </p:nvPr>
        </p:nvSpPr>
        <p:spPr>
          <a:xfrm>
            <a:off x="7112885" y="6333420"/>
            <a:ext cx="1870364" cy="365125"/>
          </a:xfrm>
        </p:spPr>
        <p:txBody>
          <a:bodyPr/>
          <a:lstStyle>
            <a:lvl1pPr>
              <a:defRPr sz="1100" baseline="0">
                <a:solidFill>
                  <a:schemeClr val="tx1"/>
                </a:solidFill>
                <a:latin typeface="Helvetica" charset="0"/>
              </a:defRPr>
            </a:lvl1pPr>
          </a:lstStyle>
          <a:p>
            <a:fld id="{BC7269BF-5267-4E45-BFDC-28309641C5A7}" type="slidenum">
              <a:rPr lang="en-US" smtClean="0"/>
              <a:pPr/>
              <a:t>‹#›</a:t>
            </a:fld>
            <a:endParaRPr lang="en-US" dirty="0"/>
          </a:p>
        </p:txBody>
      </p:sp>
    </p:spTree>
    <p:extLst>
      <p:ext uri="{BB962C8B-B14F-4D97-AF65-F5344CB8AC3E}">
        <p14:creationId xmlns:p14="http://schemas.microsoft.com/office/powerpoint/2010/main" val="180197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61308" y="2245179"/>
            <a:ext cx="7772400" cy="1405844"/>
          </a:xfrm>
        </p:spPr>
        <p:txBody>
          <a:bodyPr anchor="b">
            <a:normAutofit/>
          </a:bodyPr>
          <a:lstStyle>
            <a:lvl1pPr algn="l">
              <a:defRPr sz="4500" b="1" baseline="0"/>
            </a:lvl1pPr>
          </a:lstStyle>
          <a:p>
            <a:r>
              <a:rPr lang="lt-LT" dirty="0"/>
              <a:t>Pavadinimas</a:t>
            </a:r>
            <a:endParaRPr lang="en-US" dirty="0"/>
          </a:p>
        </p:txBody>
      </p:sp>
      <p:sp>
        <p:nvSpPr>
          <p:cNvPr id="10" name="Subtitle 2"/>
          <p:cNvSpPr>
            <a:spLocks noGrp="1"/>
          </p:cNvSpPr>
          <p:nvPr>
            <p:ph type="subTitle" idx="1" hasCustomPrompt="1"/>
          </p:nvPr>
        </p:nvSpPr>
        <p:spPr>
          <a:xfrm>
            <a:off x="685800" y="3602038"/>
            <a:ext cx="6858000" cy="1655762"/>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Papildomas tekstas</a:t>
            </a:r>
            <a:endParaRPr lang="en-US" dirty="0"/>
          </a:p>
        </p:txBody>
      </p:sp>
      <p:sp>
        <p:nvSpPr>
          <p:cNvPr id="11" name="Date Placeholder 3"/>
          <p:cNvSpPr>
            <a:spLocks noGrp="1"/>
          </p:cNvSpPr>
          <p:nvPr>
            <p:ph type="dt" sz="half" idx="10"/>
          </p:nvPr>
        </p:nvSpPr>
        <p:spPr>
          <a:xfrm>
            <a:off x="685800" y="6356351"/>
            <a:ext cx="2057400" cy="365125"/>
          </a:xfrm>
        </p:spPr>
        <p:txBody>
          <a:bodyPr/>
          <a:lstStyle/>
          <a:p>
            <a:fld id="{FD33310B-2502-464A-AD10-2522793C9773}" type="datetime1">
              <a:rPr lang="en-GB" smtClean="0"/>
              <a:pPr/>
              <a:t>03/10/2019</a:t>
            </a:fld>
            <a:endParaRPr lang="en-GB" dirty="0"/>
          </a:p>
        </p:txBody>
      </p:sp>
      <p:sp>
        <p:nvSpPr>
          <p:cNvPr id="12" name="Footer Placeholder 4"/>
          <p:cNvSpPr>
            <a:spLocks noGrp="1"/>
          </p:cNvSpPr>
          <p:nvPr>
            <p:ph type="ftr" sz="quarter" idx="11"/>
          </p:nvPr>
        </p:nvSpPr>
        <p:spPr>
          <a:xfrm>
            <a:off x="3494663" y="6356351"/>
            <a:ext cx="3086100" cy="365125"/>
          </a:xfrm>
        </p:spPr>
        <p:txBody>
          <a:bodyPr/>
          <a:lstStyle/>
          <a:p>
            <a:endParaRPr lang="en-GB"/>
          </a:p>
        </p:txBody>
      </p:sp>
      <p:sp>
        <p:nvSpPr>
          <p:cNvPr id="14" name="Slide Number Placeholder 5"/>
          <p:cNvSpPr>
            <a:spLocks noGrp="1"/>
          </p:cNvSpPr>
          <p:nvPr>
            <p:ph type="sldNum" sz="quarter" idx="12"/>
          </p:nvPr>
        </p:nvSpPr>
        <p:spPr>
          <a:xfrm>
            <a:off x="7454337" y="6364818"/>
            <a:ext cx="1545755" cy="365125"/>
          </a:xfrm>
        </p:spPr>
        <p:txBody>
          <a:bodyPr/>
          <a:lstStyle/>
          <a:p>
            <a:fld id="{4190275D-CC97-4E26-97E2-C73C6ECD8B6B}" type="slidenum">
              <a:rPr lang="en-GB" smtClean="0"/>
              <a:pPr/>
              <a:t>‹#›</a:t>
            </a:fld>
            <a:endParaRPr lang="en-GB" dirty="0"/>
          </a:p>
        </p:txBody>
      </p:sp>
    </p:spTree>
    <p:extLst>
      <p:ext uri="{BB962C8B-B14F-4D97-AF65-F5344CB8AC3E}">
        <p14:creationId xmlns:p14="http://schemas.microsoft.com/office/powerpoint/2010/main" val="847498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308" y="2245179"/>
            <a:ext cx="7772400" cy="1405844"/>
          </a:xfrm>
        </p:spPr>
        <p:txBody>
          <a:bodyPr anchor="b">
            <a:normAutofit/>
          </a:bodyPr>
          <a:lstStyle>
            <a:lvl1pPr algn="l">
              <a:defRPr sz="4500" b="1" baseline="0"/>
            </a:lvl1pPr>
          </a:lstStyle>
          <a:p>
            <a:r>
              <a:rPr lang="lt-LT" dirty="0"/>
              <a:t>Pavadinimas</a:t>
            </a:r>
            <a:endParaRPr lang="en-US" dirty="0"/>
          </a:p>
        </p:txBody>
      </p:sp>
      <p:sp>
        <p:nvSpPr>
          <p:cNvPr id="3" name="Subtitle 2"/>
          <p:cNvSpPr>
            <a:spLocks noGrp="1"/>
          </p:cNvSpPr>
          <p:nvPr>
            <p:ph type="subTitle" idx="1" hasCustomPrompt="1"/>
          </p:nvPr>
        </p:nvSpPr>
        <p:spPr>
          <a:xfrm>
            <a:off x="685800" y="3602038"/>
            <a:ext cx="6858000" cy="1655762"/>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Papildomas tekstas</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0837" t="7587"/>
          <a:stretch/>
        </p:blipFill>
        <p:spPr>
          <a:xfrm>
            <a:off x="-15210" y="-8313"/>
            <a:ext cx="6042610" cy="445562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33428" y="5450692"/>
            <a:ext cx="1205772" cy="1114891"/>
          </a:xfrm>
          <a:prstGeom prst="rect">
            <a:avLst/>
          </a:prstGeom>
        </p:spPr>
      </p:pic>
      <p:sp>
        <p:nvSpPr>
          <p:cNvPr id="10" name="Date Placeholder 3"/>
          <p:cNvSpPr>
            <a:spLocks noGrp="1"/>
          </p:cNvSpPr>
          <p:nvPr>
            <p:ph type="dt" sz="half" idx="10"/>
          </p:nvPr>
        </p:nvSpPr>
        <p:spPr>
          <a:xfrm>
            <a:off x="685800" y="6356351"/>
            <a:ext cx="2057400" cy="365125"/>
          </a:xfrm>
        </p:spPr>
        <p:txBody>
          <a:bodyPr/>
          <a:lstStyle/>
          <a:p>
            <a:fld id="{BFADD119-E3DF-496B-BAB6-AD25161E9FC4}" type="datetime1">
              <a:rPr lang="en-GB" smtClean="0"/>
              <a:pPr/>
              <a:t>03/10/2019</a:t>
            </a:fld>
            <a:endParaRPr lang="en-GB" dirty="0"/>
          </a:p>
        </p:txBody>
      </p:sp>
      <p:sp>
        <p:nvSpPr>
          <p:cNvPr id="11" name="Footer Placeholder 4"/>
          <p:cNvSpPr>
            <a:spLocks noGrp="1"/>
          </p:cNvSpPr>
          <p:nvPr>
            <p:ph type="ftr" sz="quarter" idx="11"/>
          </p:nvPr>
        </p:nvSpPr>
        <p:spPr>
          <a:xfrm>
            <a:off x="3494663" y="6356351"/>
            <a:ext cx="3086100" cy="365125"/>
          </a:xfrm>
        </p:spPr>
        <p:txBody>
          <a:bodyPr/>
          <a:lstStyle/>
          <a:p>
            <a:endParaRPr lang="en-GB"/>
          </a:p>
        </p:txBody>
      </p:sp>
    </p:spTree>
    <p:extLst>
      <p:ext uri="{BB962C8B-B14F-4D97-AF65-F5344CB8AC3E}">
        <p14:creationId xmlns:p14="http://schemas.microsoft.com/office/powerpoint/2010/main" val="4164836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3" t="-5874" r="40874" b="39888"/>
          <a:stretch/>
        </p:blipFill>
        <p:spPr>
          <a:xfrm>
            <a:off x="7528808" y="5845756"/>
            <a:ext cx="1615192" cy="1014023"/>
          </a:xfrm>
          <a:prstGeom prst="rect">
            <a:avLst/>
          </a:prstGeom>
        </p:spPr>
      </p:pic>
      <p:sp>
        <p:nvSpPr>
          <p:cNvPr id="2" name="Title 1"/>
          <p:cNvSpPr>
            <a:spLocks noGrp="1"/>
          </p:cNvSpPr>
          <p:nvPr>
            <p:ph type="title" hasCustomPrompt="1"/>
          </p:nvPr>
        </p:nvSpPr>
        <p:spPr>
          <a:xfrm>
            <a:off x="366001" y="365127"/>
            <a:ext cx="7886700" cy="779462"/>
          </a:xfrm>
        </p:spPr>
        <p:txBody>
          <a:bodyPr/>
          <a:lstStyle>
            <a:lvl1pPr>
              <a:defRPr/>
            </a:lvl1pPr>
          </a:lstStyle>
          <a:p>
            <a:r>
              <a:rPr lang="lt-LT" dirty="0"/>
              <a:t>Antraštė</a:t>
            </a:r>
            <a:endParaRPr lang="en-US" dirty="0"/>
          </a:p>
        </p:txBody>
      </p:sp>
      <p:sp>
        <p:nvSpPr>
          <p:cNvPr id="3" name="Content Placeholder 2"/>
          <p:cNvSpPr>
            <a:spLocks noGrp="1"/>
          </p:cNvSpPr>
          <p:nvPr>
            <p:ph idx="1"/>
          </p:nvPr>
        </p:nvSpPr>
        <p:spPr>
          <a:xfrm>
            <a:off x="2704288" y="2082799"/>
            <a:ext cx="5811061" cy="3826933"/>
          </a:xfrm>
        </p:spPr>
        <p:txBody>
          <a:bodyPr/>
          <a:lstStyle>
            <a:lvl1pPr marL="342900" indent="-342900">
              <a:spcBef>
                <a:spcPts val="700"/>
              </a:spcBef>
              <a:buFont typeface="Verdana" panose="020B0604030504040204" pitchFamily="34" charset="0"/>
              <a:buChar char="–"/>
              <a:defRPr/>
            </a:lvl1pPr>
            <a:lvl2pPr marL="685800" indent="-228600">
              <a:buFont typeface="Verdana" panose="020B0604030504040204" pitchFamily="34" charset="0"/>
              <a:buChar char="–"/>
              <a:defRPr/>
            </a:lvl2pPr>
            <a:lvl3pPr marL="1143000" indent="-228600">
              <a:buFont typeface="Verdana" panose="020B0604030504040204" pitchFamily="34" charset="0"/>
              <a:buChar char="–"/>
              <a:defRPr/>
            </a:lvl3pPr>
            <a:lvl4pPr marL="1600200" indent="-228600">
              <a:buFont typeface="Verdana" panose="020B0604030504040204" pitchFamily="34" charset="0"/>
              <a:buChar char="–"/>
              <a:defRPr/>
            </a:lvl4pPr>
            <a:lvl5pPr marL="2057400" indent="-228600">
              <a:buFont typeface="Verdana" panose="020B060403050404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37021" y="6356351"/>
            <a:ext cx="2057400" cy="365125"/>
          </a:xfrm>
        </p:spPr>
        <p:txBody>
          <a:bodyPr/>
          <a:lstStyle/>
          <a:p>
            <a:fld id="{A4D4A051-9EA7-4117-84D6-0508EBD94799}" type="datetime1">
              <a:rPr lang="en-GB" smtClean="0"/>
              <a:pPr/>
              <a:t>03/10/2019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7454337" y="6364818"/>
            <a:ext cx="1545755" cy="365125"/>
          </a:xfrm>
        </p:spPr>
        <p:txBody>
          <a:bodyPr/>
          <a:lstStyle/>
          <a:p>
            <a:fld id="{4190275D-CC97-4E26-97E2-C73C6ECD8B6B}" type="slidenum">
              <a:rPr lang="en-GB" smtClean="0"/>
              <a:pPr/>
              <a:t>‹#›</a:t>
            </a:fld>
            <a:endParaRPr lang="en-GB" dirty="0"/>
          </a:p>
        </p:txBody>
      </p:sp>
      <p:sp>
        <p:nvSpPr>
          <p:cNvPr id="10" name="Content Placeholder 2"/>
          <p:cNvSpPr>
            <a:spLocks noGrp="1"/>
          </p:cNvSpPr>
          <p:nvPr>
            <p:ph idx="13"/>
          </p:nvPr>
        </p:nvSpPr>
        <p:spPr>
          <a:xfrm>
            <a:off x="287866" y="2082799"/>
            <a:ext cx="2167467" cy="2082801"/>
          </a:xfrm>
        </p:spPr>
        <p:txBody>
          <a:bodyPr/>
          <a:lstStyle>
            <a:lvl1pPr marL="0" indent="0">
              <a:buFont typeface="Arial" panose="020B0604020202020204" pitchFamily="34" charset="0"/>
              <a:buNone/>
              <a:defRPr/>
            </a:lvl1pPr>
          </a:lstStyle>
          <a:p>
            <a:pPr lvl="0"/>
            <a:endParaRPr lang="en-US" dirty="0"/>
          </a:p>
        </p:txBody>
      </p:sp>
    </p:spTree>
    <p:extLst>
      <p:ext uri="{BB962C8B-B14F-4D97-AF65-F5344CB8AC3E}">
        <p14:creationId xmlns:p14="http://schemas.microsoft.com/office/powerpoint/2010/main" val="625751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61308" y="2245179"/>
            <a:ext cx="7772400" cy="1405844"/>
          </a:xfrm>
        </p:spPr>
        <p:txBody>
          <a:bodyPr anchor="b">
            <a:normAutofit/>
          </a:bodyPr>
          <a:lstStyle>
            <a:lvl1pPr algn="l">
              <a:defRPr sz="4500" b="1" baseline="0"/>
            </a:lvl1pPr>
          </a:lstStyle>
          <a:p>
            <a:r>
              <a:rPr lang="lt-LT" dirty="0"/>
              <a:t>Pavadinimas</a:t>
            </a:r>
            <a:endParaRPr lang="en-US" dirty="0"/>
          </a:p>
        </p:txBody>
      </p:sp>
      <p:sp>
        <p:nvSpPr>
          <p:cNvPr id="10" name="Subtitle 2"/>
          <p:cNvSpPr>
            <a:spLocks noGrp="1"/>
          </p:cNvSpPr>
          <p:nvPr>
            <p:ph type="subTitle" idx="1" hasCustomPrompt="1"/>
          </p:nvPr>
        </p:nvSpPr>
        <p:spPr>
          <a:xfrm>
            <a:off x="685800" y="3602038"/>
            <a:ext cx="6858000" cy="1655762"/>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Papildomas tekstas</a:t>
            </a:r>
            <a:endParaRPr lang="en-US" dirty="0"/>
          </a:p>
        </p:txBody>
      </p:sp>
      <p:sp>
        <p:nvSpPr>
          <p:cNvPr id="11" name="Date Placeholder 3"/>
          <p:cNvSpPr>
            <a:spLocks noGrp="1"/>
          </p:cNvSpPr>
          <p:nvPr>
            <p:ph type="dt" sz="half" idx="10"/>
          </p:nvPr>
        </p:nvSpPr>
        <p:spPr>
          <a:xfrm>
            <a:off x="685800" y="6356351"/>
            <a:ext cx="2057400" cy="365125"/>
          </a:xfrm>
        </p:spPr>
        <p:txBody>
          <a:bodyPr/>
          <a:lstStyle/>
          <a:p>
            <a:fld id="{FD33310B-2502-464A-AD10-2522793C9773}" type="datetime1">
              <a:rPr lang="en-GB" smtClean="0"/>
              <a:pPr/>
              <a:t>03/10/2019</a:t>
            </a:fld>
            <a:endParaRPr lang="en-GB" dirty="0"/>
          </a:p>
        </p:txBody>
      </p:sp>
      <p:sp>
        <p:nvSpPr>
          <p:cNvPr id="12" name="Footer Placeholder 4"/>
          <p:cNvSpPr>
            <a:spLocks noGrp="1"/>
          </p:cNvSpPr>
          <p:nvPr>
            <p:ph type="ftr" sz="quarter" idx="11"/>
          </p:nvPr>
        </p:nvSpPr>
        <p:spPr>
          <a:xfrm>
            <a:off x="3494663" y="6356351"/>
            <a:ext cx="3086100" cy="365125"/>
          </a:xfrm>
        </p:spPr>
        <p:txBody>
          <a:bodyPr/>
          <a:lstStyle/>
          <a:p>
            <a:endParaRPr lang="en-GB"/>
          </a:p>
        </p:txBody>
      </p:sp>
      <p:sp>
        <p:nvSpPr>
          <p:cNvPr id="14" name="Slide Number Placeholder 5"/>
          <p:cNvSpPr>
            <a:spLocks noGrp="1"/>
          </p:cNvSpPr>
          <p:nvPr>
            <p:ph type="sldNum" sz="quarter" idx="12"/>
          </p:nvPr>
        </p:nvSpPr>
        <p:spPr>
          <a:xfrm>
            <a:off x="7454337" y="6364818"/>
            <a:ext cx="1545755" cy="365125"/>
          </a:xfrm>
        </p:spPr>
        <p:txBody>
          <a:bodyPr/>
          <a:lstStyle/>
          <a:p>
            <a:fld id="{4190275D-CC97-4E26-97E2-C73C6ECD8B6B}" type="slidenum">
              <a:rPr lang="en-GB" smtClean="0"/>
              <a:pPr/>
              <a:t>‹#›</a:t>
            </a:fld>
            <a:endParaRPr lang="en-GB" dirty="0"/>
          </a:p>
        </p:txBody>
      </p:sp>
    </p:spTree>
    <p:extLst>
      <p:ext uri="{BB962C8B-B14F-4D97-AF65-F5344CB8AC3E}">
        <p14:creationId xmlns:p14="http://schemas.microsoft.com/office/powerpoint/2010/main" val="103495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Content Placeholder 6"/>
          <p:cNvSpPr>
            <a:spLocks noGrp="1" noChangeAspect="1"/>
          </p:cNvSpPr>
          <p:nvPr>
            <p:ph sz="half" idx="2"/>
          </p:nvPr>
        </p:nvSpPr>
        <p:spPr>
          <a:xfrm>
            <a:off x="0" y="-1"/>
            <a:ext cx="9144000" cy="6859779"/>
          </a:xfrm>
        </p:spPr>
        <p:txBody>
          <a:bodyPr anchor="b" anchorCtr="0">
            <a:normAutofit/>
          </a:bodyPr>
          <a:lstStyle/>
          <a:p>
            <a:endParaRPr lang="en-GB" sz="1000" dirty="0">
              <a:solidFill>
                <a:schemeClr val="bg1"/>
              </a:solidFill>
            </a:endParaRPr>
          </a:p>
        </p:txBody>
      </p:sp>
      <p:sp>
        <p:nvSpPr>
          <p:cNvPr id="11" name="Title 1"/>
          <p:cNvSpPr>
            <a:spLocks noGrp="1"/>
          </p:cNvSpPr>
          <p:nvPr>
            <p:ph type="title" hasCustomPrompt="1"/>
          </p:nvPr>
        </p:nvSpPr>
        <p:spPr>
          <a:xfrm>
            <a:off x="366001" y="365127"/>
            <a:ext cx="7886700" cy="779462"/>
          </a:xfrm>
        </p:spPr>
        <p:txBody>
          <a:bodyPr/>
          <a:lstStyle>
            <a:lvl1pPr>
              <a:defRPr>
                <a:solidFill>
                  <a:schemeClr val="bg1"/>
                </a:solidFill>
              </a:defRPr>
            </a:lvl1pPr>
          </a:lstStyle>
          <a:p>
            <a:r>
              <a:rPr lang="lt-LT" dirty="0"/>
              <a:t>Antraštė</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3" t="-5874" r="40874" b="39888"/>
          <a:stretch/>
        </p:blipFill>
        <p:spPr>
          <a:xfrm>
            <a:off x="7528808" y="5845756"/>
            <a:ext cx="1615192" cy="1014023"/>
          </a:xfrm>
          <a:prstGeom prst="rect">
            <a:avLst/>
          </a:prstGeom>
        </p:spPr>
      </p:pic>
      <p:sp>
        <p:nvSpPr>
          <p:cNvPr id="13" name="Slide Number Placeholder 5"/>
          <p:cNvSpPr>
            <a:spLocks noGrp="1"/>
          </p:cNvSpPr>
          <p:nvPr>
            <p:ph type="sldNum" sz="quarter" idx="12"/>
          </p:nvPr>
        </p:nvSpPr>
        <p:spPr>
          <a:xfrm>
            <a:off x="7454337" y="6364818"/>
            <a:ext cx="1545755" cy="365125"/>
          </a:xfrm>
        </p:spPr>
        <p:txBody>
          <a:bodyPr/>
          <a:lstStyle/>
          <a:p>
            <a:fld id="{4190275D-CC97-4E26-97E2-C73C6ECD8B6B}" type="slidenum">
              <a:rPr lang="en-GB" smtClean="0"/>
              <a:pPr/>
              <a:t>‹#›</a:t>
            </a:fld>
            <a:endParaRPr lang="en-GB" dirty="0"/>
          </a:p>
        </p:txBody>
      </p:sp>
    </p:spTree>
    <p:extLst>
      <p:ext uri="{BB962C8B-B14F-4D97-AF65-F5344CB8AC3E}">
        <p14:creationId xmlns:p14="http://schemas.microsoft.com/office/powerpoint/2010/main" val="3001904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22359" y="1537759"/>
            <a:ext cx="3285041" cy="2924174"/>
          </a:xfrm>
        </p:spPr>
        <p:txBody>
          <a:bodyPr/>
          <a:lstStyle>
            <a:lvl1pPr marL="0" indent="0">
              <a:buNone/>
              <a:defRPr/>
            </a:lvl1pPr>
          </a:lstStyle>
          <a:p>
            <a:pPr lvl="0"/>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3" t="-5874" r="40874" b="39888"/>
          <a:stretch/>
        </p:blipFill>
        <p:spPr>
          <a:xfrm>
            <a:off x="7528808" y="5845756"/>
            <a:ext cx="1615192" cy="1014023"/>
          </a:xfrm>
          <a:prstGeom prst="rect">
            <a:avLst/>
          </a:prstGeom>
        </p:spPr>
      </p:pic>
      <p:sp>
        <p:nvSpPr>
          <p:cNvPr id="10" name="Title 1"/>
          <p:cNvSpPr>
            <a:spLocks noGrp="1"/>
          </p:cNvSpPr>
          <p:nvPr>
            <p:ph type="title" hasCustomPrompt="1"/>
          </p:nvPr>
        </p:nvSpPr>
        <p:spPr>
          <a:xfrm>
            <a:off x="366001" y="365127"/>
            <a:ext cx="7886700" cy="779462"/>
          </a:xfrm>
        </p:spPr>
        <p:txBody>
          <a:bodyPr/>
          <a:lstStyle>
            <a:lvl1pPr>
              <a:defRPr/>
            </a:lvl1pPr>
          </a:lstStyle>
          <a:p>
            <a:r>
              <a:rPr lang="lt-LT" dirty="0"/>
              <a:t>Antraštė</a:t>
            </a:r>
            <a:endParaRPr lang="en-US" dirty="0"/>
          </a:p>
        </p:txBody>
      </p:sp>
      <p:sp>
        <p:nvSpPr>
          <p:cNvPr id="11" name="Date Placeholder 3"/>
          <p:cNvSpPr>
            <a:spLocks noGrp="1"/>
          </p:cNvSpPr>
          <p:nvPr>
            <p:ph type="dt" sz="half" idx="10"/>
          </p:nvPr>
        </p:nvSpPr>
        <p:spPr>
          <a:xfrm>
            <a:off x="237021" y="6356351"/>
            <a:ext cx="2057400" cy="365125"/>
          </a:xfrm>
        </p:spPr>
        <p:txBody>
          <a:bodyPr/>
          <a:lstStyle/>
          <a:p>
            <a:fld id="{34E5C746-EBBE-40F8-B67D-B2A8FF41B58A}" type="datetime1">
              <a:rPr lang="en-GB" smtClean="0"/>
              <a:pPr/>
              <a:t>03/10/2019</a:t>
            </a:fld>
            <a:endParaRPr lang="en-GB" dirty="0"/>
          </a:p>
        </p:txBody>
      </p:sp>
      <p:sp>
        <p:nvSpPr>
          <p:cNvPr id="12" name="Footer Placeholder 4"/>
          <p:cNvSpPr>
            <a:spLocks noGrp="1"/>
          </p:cNvSpPr>
          <p:nvPr>
            <p:ph type="ftr" sz="quarter" idx="11"/>
          </p:nvPr>
        </p:nvSpPr>
        <p:spPr>
          <a:xfrm>
            <a:off x="3028950" y="6356351"/>
            <a:ext cx="3086100" cy="365125"/>
          </a:xfrm>
        </p:spPr>
        <p:txBody>
          <a:bodyPr/>
          <a:lstStyle/>
          <a:p>
            <a:endParaRPr lang="en-GB"/>
          </a:p>
        </p:txBody>
      </p:sp>
      <p:sp>
        <p:nvSpPr>
          <p:cNvPr id="14" name="Content Placeholder 2"/>
          <p:cNvSpPr>
            <a:spLocks noGrp="1"/>
          </p:cNvSpPr>
          <p:nvPr>
            <p:ph idx="1"/>
          </p:nvPr>
        </p:nvSpPr>
        <p:spPr>
          <a:xfrm>
            <a:off x="1286934" y="4563533"/>
            <a:ext cx="7120466" cy="1346200"/>
          </a:xfrm>
        </p:spPr>
        <p:txBody>
          <a:bodyPr>
            <a:normAutofit/>
          </a:bodyPr>
          <a:lstStyle>
            <a:lvl1pPr marL="0" indent="0">
              <a:buFont typeface="Arial" panose="020B0604020202020204" pitchFamily="34" charset="0"/>
              <a:buNone/>
              <a:defRPr lang="en-GB" sz="8000">
                <a:effectLst/>
              </a:defRPr>
            </a:lvl1pPr>
          </a:lstStyle>
          <a:p>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5" name="Content Placeholder 3"/>
          <p:cNvSpPr>
            <a:spLocks noGrp="1"/>
          </p:cNvSpPr>
          <p:nvPr>
            <p:ph sz="half" idx="13"/>
          </p:nvPr>
        </p:nvSpPr>
        <p:spPr>
          <a:xfrm>
            <a:off x="1284817" y="1527593"/>
            <a:ext cx="3285041" cy="2924174"/>
          </a:xfrm>
        </p:spPr>
        <p:txBody>
          <a:bodyPr/>
          <a:lstStyle>
            <a:lvl1pPr marL="0" indent="0">
              <a:buNone/>
              <a:defRPr/>
            </a:lvl1pPr>
          </a:lstStyle>
          <a:p>
            <a:pPr lvl="0"/>
            <a:endParaRPr lang="en-US" dirty="0"/>
          </a:p>
        </p:txBody>
      </p:sp>
      <p:sp>
        <p:nvSpPr>
          <p:cNvPr id="16" name="Slide Number Placeholder 5"/>
          <p:cNvSpPr>
            <a:spLocks noGrp="1"/>
          </p:cNvSpPr>
          <p:nvPr>
            <p:ph type="sldNum" sz="quarter" idx="12"/>
          </p:nvPr>
        </p:nvSpPr>
        <p:spPr>
          <a:xfrm>
            <a:off x="7454337" y="6364818"/>
            <a:ext cx="1545755" cy="365125"/>
          </a:xfrm>
        </p:spPr>
        <p:txBody>
          <a:bodyPr/>
          <a:lstStyle/>
          <a:p>
            <a:fld id="{4190275D-CC97-4E26-97E2-C73C6ECD8B6B}" type="slidenum">
              <a:rPr lang="en-GB" smtClean="0"/>
              <a:pPr/>
              <a:t>‹#›</a:t>
            </a:fld>
            <a:endParaRPr lang="en-GB" dirty="0"/>
          </a:p>
        </p:txBody>
      </p:sp>
    </p:spTree>
    <p:extLst>
      <p:ext uri="{BB962C8B-B14F-4D97-AF65-F5344CB8AC3E}">
        <p14:creationId xmlns:p14="http://schemas.microsoft.com/office/powerpoint/2010/main" val="280038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600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600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366001" y="365127"/>
            <a:ext cx="7886700" cy="779462"/>
          </a:xfrm>
        </p:spPr>
        <p:txBody>
          <a:bodyPr/>
          <a:lstStyle>
            <a:lvl1pPr>
              <a:defRPr/>
            </a:lvl1pPr>
          </a:lstStyle>
          <a:p>
            <a:r>
              <a:rPr lang="lt-LT" dirty="0"/>
              <a:t>Antraštė</a:t>
            </a:r>
            <a:endParaRPr lang="en-US" dirty="0"/>
          </a:p>
        </p:txBody>
      </p:sp>
      <p:sp>
        <p:nvSpPr>
          <p:cNvPr id="17" name="Date Placeholder 3"/>
          <p:cNvSpPr>
            <a:spLocks noGrp="1"/>
          </p:cNvSpPr>
          <p:nvPr>
            <p:ph type="dt" sz="half" idx="10"/>
          </p:nvPr>
        </p:nvSpPr>
        <p:spPr>
          <a:xfrm>
            <a:off x="237021" y="6356351"/>
            <a:ext cx="2057400" cy="365125"/>
          </a:xfrm>
        </p:spPr>
        <p:txBody>
          <a:bodyPr/>
          <a:lstStyle/>
          <a:p>
            <a:fld id="{41E96A3F-32E9-43C0-B898-2215C9812678}" type="datetime1">
              <a:rPr lang="en-GB" smtClean="0"/>
              <a:pPr/>
              <a:t>03/10/2019</a:t>
            </a:fld>
            <a:endParaRPr lang="en-GB" dirty="0"/>
          </a:p>
        </p:txBody>
      </p:sp>
      <p:sp>
        <p:nvSpPr>
          <p:cNvPr id="18" name="Footer Placeholder 4"/>
          <p:cNvSpPr>
            <a:spLocks noGrp="1"/>
          </p:cNvSpPr>
          <p:nvPr>
            <p:ph type="ftr" sz="quarter" idx="11"/>
          </p:nvPr>
        </p:nvSpPr>
        <p:spPr>
          <a:xfrm>
            <a:off x="3028950" y="6356351"/>
            <a:ext cx="3086100" cy="365125"/>
          </a:xfrm>
        </p:spPr>
        <p:txBody>
          <a:bodyPr/>
          <a:lstStyle/>
          <a:p>
            <a:endParaRPr lang="en-GB" dirty="0"/>
          </a:p>
        </p:txBody>
      </p:sp>
      <p:sp>
        <p:nvSpPr>
          <p:cNvPr id="20" name="Slide Number Placeholder 5"/>
          <p:cNvSpPr>
            <a:spLocks noGrp="1"/>
          </p:cNvSpPr>
          <p:nvPr>
            <p:ph type="sldNum" sz="quarter" idx="12"/>
          </p:nvPr>
        </p:nvSpPr>
        <p:spPr>
          <a:xfrm>
            <a:off x="7454337" y="6364818"/>
            <a:ext cx="1545755" cy="365125"/>
          </a:xfrm>
        </p:spPr>
        <p:txBody>
          <a:bodyPr/>
          <a:lstStyle/>
          <a:p>
            <a:fld id="{4190275D-CC97-4E26-97E2-C73C6ECD8B6B}" type="slidenum">
              <a:rPr lang="en-GB" smtClean="0"/>
              <a:pPr/>
              <a:t>‹#›</a:t>
            </a:fld>
            <a:endParaRPr lang="en-GB" dirty="0"/>
          </a:p>
        </p:txBody>
      </p:sp>
    </p:spTree>
    <p:extLst>
      <p:ext uri="{BB962C8B-B14F-4D97-AF65-F5344CB8AC3E}">
        <p14:creationId xmlns:p14="http://schemas.microsoft.com/office/powerpoint/2010/main" val="908759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237021" y="6356351"/>
            <a:ext cx="2057400" cy="365125"/>
          </a:xfrm>
        </p:spPr>
        <p:txBody>
          <a:bodyPr/>
          <a:lstStyle/>
          <a:p>
            <a:fld id="{1A67EE07-AF3F-4E71-B165-DCA63BCA60EE}" type="datetime1">
              <a:rPr lang="en-GB" smtClean="0"/>
              <a:pPr/>
              <a:t>03/10/2019</a:t>
            </a:fld>
            <a:endParaRPr lang="en-GB" dirty="0"/>
          </a:p>
        </p:txBody>
      </p:sp>
      <p:sp>
        <p:nvSpPr>
          <p:cNvPr id="7" name="Footer Placeholder 4"/>
          <p:cNvSpPr>
            <a:spLocks noGrp="1"/>
          </p:cNvSpPr>
          <p:nvPr>
            <p:ph type="ftr" sz="quarter" idx="11"/>
          </p:nvPr>
        </p:nvSpPr>
        <p:spPr>
          <a:xfrm>
            <a:off x="3028950" y="6356351"/>
            <a:ext cx="3086100" cy="365125"/>
          </a:xfrm>
        </p:spPr>
        <p:txBody>
          <a:bodyPr/>
          <a:lstStyle/>
          <a:p>
            <a:endParaRPr lang="en-GB" dirty="0"/>
          </a:p>
        </p:txBody>
      </p:sp>
      <p:sp>
        <p:nvSpPr>
          <p:cNvPr id="9" name="Title 1"/>
          <p:cNvSpPr>
            <a:spLocks noGrp="1"/>
          </p:cNvSpPr>
          <p:nvPr>
            <p:ph type="title" hasCustomPrompt="1"/>
          </p:nvPr>
        </p:nvSpPr>
        <p:spPr>
          <a:xfrm>
            <a:off x="366001" y="365127"/>
            <a:ext cx="7886700" cy="779462"/>
          </a:xfrm>
        </p:spPr>
        <p:txBody>
          <a:bodyPr/>
          <a:lstStyle>
            <a:lvl1pPr>
              <a:defRPr/>
            </a:lvl1pPr>
          </a:lstStyle>
          <a:p>
            <a:r>
              <a:rPr lang="lt-LT" dirty="0"/>
              <a:t>Antraštė</a:t>
            </a:r>
            <a:endParaRPr lang="en-US" dirty="0"/>
          </a:p>
        </p:txBody>
      </p:sp>
      <p:sp>
        <p:nvSpPr>
          <p:cNvPr id="10" name="Slide Number Placeholder 5"/>
          <p:cNvSpPr>
            <a:spLocks noGrp="1"/>
          </p:cNvSpPr>
          <p:nvPr>
            <p:ph type="sldNum" sz="quarter" idx="12"/>
          </p:nvPr>
        </p:nvSpPr>
        <p:spPr>
          <a:xfrm>
            <a:off x="7454337" y="6364818"/>
            <a:ext cx="1545755" cy="365125"/>
          </a:xfrm>
        </p:spPr>
        <p:txBody>
          <a:bodyPr/>
          <a:lstStyle/>
          <a:p>
            <a:fld id="{4190275D-CC97-4E26-97E2-C73C6ECD8B6B}" type="slidenum">
              <a:rPr lang="en-GB" smtClean="0"/>
              <a:pPr/>
              <a:t>‹#›</a:t>
            </a:fld>
            <a:endParaRPr lang="en-GB" dirty="0"/>
          </a:p>
        </p:txBody>
      </p:sp>
    </p:spTree>
    <p:extLst>
      <p:ext uri="{BB962C8B-B14F-4D97-AF65-F5344CB8AC3E}">
        <p14:creationId xmlns:p14="http://schemas.microsoft.com/office/powerpoint/2010/main" val="148790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100000">
              <a:schemeClr val="accent3">
                <a:lumMod val="5000"/>
                <a:lumOff val="95000"/>
              </a:schemeClr>
            </a:gs>
            <a:gs pos="79000">
              <a:schemeClr val="accent3">
                <a:lumMod val="31000"/>
                <a:lumOff val="69000"/>
              </a:schemeClr>
            </a:gs>
            <a:gs pos="0">
              <a:schemeClr val="accent3">
                <a:lumMod val="62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2" name="Title 1"/>
          <p:cNvSpPr>
            <a:spLocks noGrp="1"/>
          </p:cNvSpPr>
          <p:nvPr>
            <p:ph type="title"/>
          </p:nvPr>
        </p:nvSpPr>
        <p:spPr>
          <a:xfrm>
            <a:off x="403412" y="432361"/>
            <a:ext cx="8111938" cy="1046815"/>
          </a:xfrm>
        </p:spPr>
        <p:txBody>
          <a:bodyPr anchor="t" anchorCtr="0">
            <a:normAutofit/>
          </a:bodyPr>
          <a:lstStyle>
            <a:lvl1pPr>
              <a:defRPr sz="3500" baseline="0">
                <a:latin typeface="Helvetica"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HelveticaNeueDeskInterface-Regular" charset="0"/>
              <a:buChar char="-"/>
              <a:defRPr baseline="0">
                <a:latin typeface="Helvetica" charset="0"/>
              </a:defRPr>
            </a:lvl1pPr>
            <a:lvl2pPr marL="685800" indent="-228600">
              <a:buFont typeface=".HelveticaNeueDeskInterface-Regular" charset="0"/>
              <a:buChar char="-"/>
              <a:defRPr baseline="0">
                <a:latin typeface="Helvetica" charset="0"/>
              </a:defRPr>
            </a:lvl2pPr>
            <a:lvl3pPr marL="1143000" indent="-228600">
              <a:buFont typeface=".HelveticaNeueDeskInterface-Regular" charset="0"/>
              <a:buChar char="-"/>
              <a:defRPr baseline="0">
                <a:latin typeface="Helvetica" charset="0"/>
              </a:defRPr>
            </a:lvl3pPr>
            <a:lvl4pPr marL="1600200" indent="-228600">
              <a:buFont typeface=".HelveticaNeueDeskInterface-Regular" charset="0"/>
              <a:buChar char="-"/>
              <a:defRPr baseline="0">
                <a:latin typeface="Helvetica" charset="0"/>
              </a:defRPr>
            </a:lvl4pPr>
            <a:lvl5pPr marL="2057400" indent="-228600">
              <a:buFont typeface=".HelveticaNeueDeskInterface-Regular" charset="0"/>
              <a:buChar char="-"/>
              <a:defRPr baseline="0">
                <a:latin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358FB6-9C09-4BE6-8275-1A12C3E210D9}" type="datetime1">
              <a:rPr lang="lt-LT" smtClean="0"/>
              <a:t>2019-10-03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7112885" y="6333420"/>
            <a:ext cx="1870364" cy="365125"/>
          </a:xfrm>
        </p:spPr>
        <p:txBody>
          <a:bodyPr/>
          <a:lstStyle>
            <a:lvl1pPr>
              <a:defRPr sz="1100" baseline="0">
                <a:solidFill>
                  <a:schemeClr val="tx1"/>
                </a:solidFill>
                <a:latin typeface="Helvetica" charset="0"/>
              </a:defRPr>
            </a:lvl1pPr>
          </a:lstStyle>
          <a:p>
            <a:fld id="{BC7269BF-5267-4E45-BFDC-28309641C5A7}" type="slidenum">
              <a:rPr lang="en-US" smtClean="0"/>
              <a:pPr/>
              <a:t>‹#›</a:t>
            </a:fld>
            <a:endParaRPr lang="en-US" dirty="0"/>
          </a:p>
        </p:txBody>
      </p:sp>
    </p:spTree>
    <p:extLst>
      <p:ext uri="{BB962C8B-B14F-4D97-AF65-F5344CB8AC3E}">
        <p14:creationId xmlns:p14="http://schemas.microsoft.com/office/powerpoint/2010/main" val="294702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837" t="7587"/>
          <a:stretch/>
        </p:blipFill>
        <p:spPr>
          <a:xfrm>
            <a:off x="-15210" y="-8313"/>
            <a:ext cx="6042610" cy="4455626"/>
          </a:xfrm>
          <a:prstGeom prst="rect">
            <a:avLst/>
          </a:prstGeom>
        </p:spPr>
      </p:pic>
      <p:sp>
        <p:nvSpPr>
          <p:cNvPr id="6" name="Date Placeholder 3"/>
          <p:cNvSpPr>
            <a:spLocks noGrp="1"/>
          </p:cNvSpPr>
          <p:nvPr>
            <p:ph type="dt" sz="half" idx="10"/>
          </p:nvPr>
        </p:nvSpPr>
        <p:spPr>
          <a:xfrm>
            <a:off x="237021" y="6356351"/>
            <a:ext cx="2057400" cy="365125"/>
          </a:xfrm>
        </p:spPr>
        <p:txBody>
          <a:bodyPr/>
          <a:lstStyle/>
          <a:p>
            <a:fld id="{430E7013-BFA8-427A-A229-E5509C1BB68D}" type="datetime1">
              <a:rPr lang="en-GB" smtClean="0"/>
              <a:pPr/>
              <a:t>03/10/2019</a:t>
            </a:fld>
            <a:endParaRPr lang="en-GB" dirty="0"/>
          </a:p>
        </p:txBody>
      </p:sp>
      <p:sp>
        <p:nvSpPr>
          <p:cNvPr id="7" name="Footer Placeholder 4"/>
          <p:cNvSpPr>
            <a:spLocks noGrp="1"/>
          </p:cNvSpPr>
          <p:nvPr>
            <p:ph type="ftr" sz="quarter" idx="11"/>
          </p:nvPr>
        </p:nvSpPr>
        <p:spPr>
          <a:xfrm>
            <a:off x="3028950" y="6356351"/>
            <a:ext cx="3086100" cy="365125"/>
          </a:xfrm>
        </p:spPr>
        <p:txBody>
          <a:bodyPr/>
          <a:lstStyle/>
          <a:p>
            <a:endParaRPr lang="en-GB"/>
          </a:p>
        </p:txBody>
      </p:sp>
      <p:sp>
        <p:nvSpPr>
          <p:cNvPr id="9" name="Slide Number Placeholder 5"/>
          <p:cNvSpPr>
            <a:spLocks noGrp="1"/>
          </p:cNvSpPr>
          <p:nvPr>
            <p:ph type="sldNum" sz="quarter" idx="12"/>
          </p:nvPr>
        </p:nvSpPr>
        <p:spPr>
          <a:xfrm>
            <a:off x="7454337" y="6364818"/>
            <a:ext cx="1545755" cy="365125"/>
          </a:xfrm>
        </p:spPr>
        <p:txBody>
          <a:bodyPr/>
          <a:lstStyle/>
          <a:p>
            <a:fld id="{4190275D-CC97-4E26-97E2-C73C6ECD8B6B}" type="slidenum">
              <a:rPr lang="en-GB" smtClean="0"/>
              <a:pPr/>
              <a:t>‹#›</a:t>
            </a:fld>
            <a:endParaRPr lang="en-GB" dirty="0"/>
          </a:p>
        </p:txBody>
      </p:sp>
    </p:spTree>
    <p:extLst>
      <p:ext uri="{BB962C8B-B14F-4D97-AF65-F5344CB8AC3E}">
        <p14:creationId xmlns:p14="http://schemas.microsoft.com/office/powerpoint/2010/main" val="1648221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p:cNvSpPr>
            <a:spLocks noGrp="1"/>
          </p:cNvSpPr>
          <p:nvPr>
            <p:ph type="dt" sz="half" idx="10"/>
          </p:nvPr>
        </p:nvSpPr>
        <p:spPr>
          <a:xfrm>
            <a:off x="237021" y="6356351"/>
            <a:ext cx="2057400" cy="365125"/>
          </a:xfrm>
        </p:spPr>
        <p:txBody>
          <a:bodyPr/>
          <a:lstStyle/>
          <a:p>
            <a:fld id="{288E7D8F-D74D-4D12-942A-CC8CA4046B11}" type="datetime1">
              <a:rPr lang="en-GB" smtClean="0"/>
              <a:pPr/>
              <a:t>03/10/2019</a:t>
            </a:fld>
            <a:endParaRPr lang="en-GB" dirty="0"/>
          </a:p>
        </p:txBody>
      </p:sp>
      <p:sp>
        <p:nvSpPr>
          <p:cNvPr id="9" name="Footer Placeholder 4"/>
          <p:cNvSpPr>
            <a:spLocks noGrp="1"/>
          </p:cNvSpPr>
          <p:nvPr>
            <p:ph type="ftr" sz="quarter" idx="11"/>
          </p:nvPr>
        </p:nvSpPr>
        <p:spPr>
          <a:xfrm>
            <a:off x="3028950" y="6356351"/>
            <a:ext cx="3086100" cy="365125"/>
          </a:xfrm>
        </p:spPr>
        <p:txBody>
          <a:bodyPr/>
          <a:lstStyle/>
          <a:p>
            <a:endParaRPr lang="en-GB" dirty="0"/>
          </a:p>
        </p:txBody>
      </p:sp>
      <p:sp>
        <p:nvSpPr>
          <p:cNvPr id="11" name="Slide Number Placeholder 5"/>
          <p:cNvSpPr>
            <a:spLocks noGrp="1"/>
          </p:cNvSpPr>
          <p:nvPr>
            <p:ph type="sldNum" sz="quarter" idx="12"/>
          </p:nvPr>
        </p:nvSpPr>
        <p:spPr>
          <a:xfrm>
            <a:off x="7454337" y="6364818"/>
            <a:ext cx="1545755" cy="365125"/>
          </a:xfrm>
        </p:spPr>
        <p:txBody>
          <a:bodyPr/>
          <a:lstStyle/>
          <a:p>
            <a:fld id="{4190275D-CC97-4E26-97E2-C73C6ECD8B6B}" type="slidenum">
              <a:rPr lang="en-GB" smtClean="0"/>
              <a:pPr/>
              <a:t>‹#›</a:t>
            </a:fld>
            <a:endParaRPr lang="en-GB" dirty="0"/>
          </a:p>
        </p:txBody>
      </p:sp>
    </p:spTree>
    <p:extLst>
      <p:ext uri="{BB962C8B-B14F-4D97-AF65-F5344CB8AC3E}">
        <p14:creationId xmlns:p14="http://schemas.microsoft.com/office/powerpoint/2010/main" val="3519732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p:cNvSpPr>
            <a:spLocks noGrp="1"/>
          </p:cNvSpPr>
          <p:nvPr>
            <p:ph type="dt" sz="half" idx="10"/>
          </p:nvPr>
        </p:nvSpPr>
        <p:spPr>
          <a:xfrm>
            <a:off x="237021" y="6356351"/>
            <a:ext cx="2057400" cy="365125"/>
          </a:xfrm>
        </p:spPr>
        <p:txBody>
          <a:bodyPr/>
          <a:lstStyle/>
          <a:p>
            <a:fld id="{0DF5427E-9E05-4308-874A-C427B319A12A}" type="datetime1">
              <a:rPr lang="en-GB" smtClean="0"/>
              <a:pPr/>
              <a:t>03/10/2019</a:t>
            </a:fld>
            <a:endParaRPr lang="en-GB" dirty="0"/>
          </a:p>
        </p:txBody>
      </p:sp>
      <p:sp>
        <p:nvSpPr>
          <p:cNvPr id="9" name="Footer Placeholder 4"/>
          <p:cNvSpPr>
            <a:spLocks noGrp="1"/>
          </p:cNvSpPr>
          <p:nvPr>
            <p:ph type="ftr" sz="quarter" idx="11"/>
          </p:nvPr>
        </p:nvSpPr>
        <p:spPr>
          <a:xfrm>
            <a:off x="3028950" y="6356351"/>
            <a:ext cx="3086100" cy="365125"/>
          </a:xfrm>
        </p:spPr>
        <p:txBody>
          <a:bodyPr/>
          <a:lstStyle/>
          <a:p>
            <a:endParaRPr lang="en-GB" dirty="0"/>
          </a:p>
        </p:txBody>
      </p:sp>
      <p:sp>
        <p:nvSpPr>
          <p:cNvPr id="11" name="Slide Number Placeholder 5"/>
          <p:cNvSpPr>
            <a:spLocks noGrp="1"/>
          </p:cNvSpPr>
          <p:nvPr>
            <p:ph type="sldNum" sz="quarter" idx="12"/>
          </p:nvPr>
        </p:nvSpPr>
        <p:spPr>
          <a:xfrm>
            <a:off x="7454337" y="6364818"/>
            <a:ext cx="1545755" cy="365125"/>
          </a:xfrm>
        </p:spPr>
        <p:txBody>
          <a:bodyPr/>
          <a:lstStyle/>
          <a:p>
            <a:fld id="{4190275D-CC97-4E26-97E2-C73C6ECD8B6B}" type="slidenum">
              <a:rPr lang="en-GB" smtClean="0"/>
              <a:pPr/>
              <a:t>‹#›</a:t>
            </a:fld>
            <a:endParaRPr lang="en-GB" dirty="0"/>
          </a:p>
        </p:txBody>
      </p:sp>
    </p:spTree>
    <p:extLst>
      <p:ext uri="{BB962C8B-B14F-4D97-AF65-F5344CB8AC3E}">
        <p14:creationId xmlns:p14="http://schemas.microsoft.com/office/powerpoint/2010/main" val="2036359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2" name="Title 1"/>
          <p:cNvSpPr>
            <a:spLocks noGrp="1"/>
          </p:cNvSpPr>
          <p:nvPr>
            <p:ph type="title"/>
          </p:nvPr>
        </p:nvSpPr>
        <p:spPr>
          <a:xfrm>
            <a:off x="403412" y="432361"/>
            <a:ext cx="8111938" cy="1046815"/>
          </a:xfrm>
        </p:spPr>
        <p:txBody>
          <a:bodyPr anchor="t" anchorCtr="0">
            <a:normAutofit/>
          </a:bodyPr>
          <a:lstStyle>
            <a:lvl1pPr>
              <a:defRPr sz="3500" baseline="0">
                <a:latin typeface="Helvetica"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HelveticaNeueDeskInterface-Regular" charset="0"/>
              <a:buChar char="-"/>
              <a:defRPr baseline="0">
                <a:latin typeface="Helvetica" charset="0"/>
              </a:defRPr>
            </a:lvl1pPr>
            <a:lvl2pPr marL="685800" indent="-228600">
              <a:buFont typeface=".HelveticaNeueDeskInterface-Regular" charset="0"/>
              <a:buChar char="-"/>
              <a:defRPr baseline="0">
                <a:latin typeface="Helvetica" charset="0"/>
              </a:defRPr>
            </a:lvl2pPr>
            <a:lvl3pPr marL="1143000" indent="-228600">
              <a:buFont typeface=".HelveticaNeueDeskInterface-Regular" charset="0"/>
              <a:buChar char="-"/>
              <a:defRPr baseline="0">
                <a:latin typeface="Helvetica" charset="0"/>
              </a:defRPr>
            </a:lvl3pPr>
            <a:lvl4pPr marL="1600200" indent="-228600">
              <a:buFont typeface=".HelveticaNeueDeskInterface-Regular" charset="0"/>
              <a:buChar char="-"/>
              <a:defRPr baseline="0">
                <a:latin typeface="Helvetica" charset="0"/>
              </a:defRPr>
            </a:lvl4pPr>
            <a:lvl5pPr marL="2057400" indent="-228600">
              <a:buFont typeface=".HelveticaNeueDeskInterface-Regular" charset="0"/>
              <a:buChar char="-"/>
              <a:defRPr baseline="0">
                <a:latin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189DEB-C7E8-7C4A-BE51-7B80B0C81BEF}" type="datetime1">
              <a:rPr lang="lt-LT" smtClean="0"/>
              <a:t>2019-10-03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7112885" y="6333420"/>
            <a:ext cx="1870364" cy="365125"/>
          </a:xfrm>
        </p:spPr>
        <p:txBody>
          <a:bodyPr/>
          <a:lstStyle>
            <a:lvl1pPr>
              <a:defRPr sz="1100" baseline="0">
                <a:solidFill>
                  <a:schemeClr val="tx1"/>
                </a:solidFill>
                <a:latin typeface="Helvetica" charset="0"/>
              </a:defRPr>
            </a:lvl1pPr>
          </a:lstStyle>
          <a:p>
            <a:fld id="{BC7269BF-5267-4E45-BFDC-28309641C5A7}" type="slidenum">
              <a:rPr lang="en-US" smtClean="0"/>
              <a:pPr/>
              <a:t>‹#›</a:t>
            </a:fld>
            <a:endParaRPr lang="en-US" dirty="0"/>
          </a:p>
        </p:txBody>
      </p:sp>
    </p:spTree>
    <p:extLst>
      <p:ext uri="{BB962C8B-B14F-4D97-AF65-F5344CB8AC3E}">
        <p14:creationId xmlns:p14="http://schemas.microsoft.com/office/powerpoint/2010/main" val="242397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100000">
              <a:schemeClr val="accent3">
                <a:lumMod val="5000"/>
                <a:lumOff val="95000"/>
              </a:schemeClr>
            </a:gs>
            <a:gs pos="79000">
              <a:schemeClr val="accent3">
                <a:lumMod val="31000"/>
                <a:lumOff val="69000"/>
              </a:schemeClr>
            </a:gs>
            <a:gs pos="0">
              <a:schemeClr val="accent3">
                <a:lumMod val="62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18868A-A9A6-45B3-A2E3-8B1E13818D83}" type="datetime1">
              <a:rPr lang="lt-LT" smtClean="0"/>
              <a:t>2019-10-03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12"/>
          </p:nvPr>
        </p:nvSpPr>
        <p:spPr>
          <a:xfrm>
            <a:off x="7112885" y="6333420"/>
            <a:ext cx="1870364" cy="365125"/>
          </a:xfrm>
        </p:spPr>
        <p:txBody>
          <a:bodyPr/>
          <a:lstStyle>
            <a:lvl1pPr>
              <a:defRPr sz="1100" baseline="0">
                <a:solidFill>
                  <a:schemeClr val="bg1"/>
                </a:solidFill>
                <a:latin typeface="Helvetica" charset="0"/>
              </a:defRPr>
            </a:lvl1pPr>
          </a:lstStyle>
          <a:p>
            <a:fld id="{BC7269BF-5267-4E45-BFDC-28309641C5A7}" type="slidenum">
              <a:rPr lang="en-US" smtClean="0"/>
              <a:pPr/>
              <a:t>‹#›</a:t>
            </a:fld>
            <a:endParaRPr lang="en-US" dirty="0"/>
          </a:p>
        </p:txBody>
      </p:sp>
      <p:pic>
        <p:nvPicPr>
          <p:cNvPr id="7" name="Picture 6"/>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9" name="Title 1"/>
          <p:cNvSpPr>
            <a:spLocks noGrp="1"/>
          </p:cNvSpPr>
          <p:nvPr>
            <p:ph type="title"/>
          </p:nvPr>
        </p:nvSpPr>
        <p:spPr>
          <a:xfrm>
            <a:off x="403412" y="432361"/>
            <a:ext cx="8111938" cy="1046815"/>
          </a:xfrm>
        </p:spPr>
        <p:txBody>
          <a:bodyPr anchor="t" anchorCtr="0">
            <a:normAutofit/>
          </a:bodyPr>
          <a:lstStyle>
            <a:lvl1pPr>
              <a:defRPr sz="3500" baseline="0">
                <a:solidFill>
                  <a:schemeClr val="bg1"/>
                </a:solidFill>
                <a:latin typeface="Helvetica" charset="0"/>
              </a:defRPr>
            </a:lvl1pPr>
          </a:lstStyle>
          <a:p>
            <a:r>
              <a:rPr lang="en-US" dirty="0"/>
              <a:t>Click to edit Master title style</a:t>
            </a:r>
          </a:p>
        </p:txBody>
      </p:sp>
    </p:spTree>
    <p:extLst>
      <p:ext uri="{BB962C8B-B14F-4D97-AF65-F5344CB8AC3E}">
        <p14:creationId xmlns:p14="http://schemas.microsoft.com/office/powerpoint/2010/main" val="172695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100000">
              <a:schemeClr val="accent3">
                <a:lumMod val="5000"/>
                <a:lumOff val="95000"/>
              </a:schemeClr>
            </a:gs>
            <a:gs pos="79000">
              <a:schemeClr val="accent3">
                <a:lumMod val="31000"/>
                <a:lumOff val="69000"/>
              </a:schemeClr>
            </a:gs>
            <a:gs pos="0">
              <a:schemeClr val="accent3">
                <a:lumMod val="62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1427A4-4020-41E2-A477-B031D20B5FE4}" type="datetime1">
              <a:rPr lang="lt-LT" smtClean="0"/>
              <a:t>2019-10-03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112885" y="6333420"/>
            <a:ext cx="1870364" cy="365125"/>
          </a:xfrm>
        </p:spPr>
        <p:txBody>
          <a:bodyPr/>
          <a:lstStyle>
            <a:lvl1pPr>
              <a:defRPr sz="1100" baseline="0">
                <a:solidFill>
                  <a:schemeClr val="tx1"/>
                </a:solidFill>
                <a:latin typeface="Helvetica" charset="0"/>
              </a:defRPr>
            </a:lvl1pPr>
          </a:lstStyle>
          <a:p>
            <a:fld id="{BC7269BF-5267-4E45-BFDC-28309641C5A7}" type="slidenum">
              <a:rPr lang="en-US" smtClean="0"/>
              <a:pPr/>
              <a:t>‹#›</a:t>
            </a:fld>
            <a:endParaRPr lang="en-US" dirty="0"/>
          </a:p>
        </p:txBody>
      </p:sp>
      <p:sp>
        <p:nvSpPr>
          <p:cNvPr id="11" name="Title 1"/>
          <p:cNvSpPr>
            <a:spLocks noGrp="1"/>
          </p:cNvSpPr>
          <p:nvPr>
            <p:ph type="title"/>
          </p:nvPr>
        </p:nvSpPr>
        <p:spPr>
          <a:xfrm>
            <a:off x="403412" y="432361"/>
            <a:ext cx="8111938" cy="1046815"/>
          </a:xfrm>
        </p:spPr>
        <p:txBody>
          <a:bodyPr anchor="t" anchorCtr="0">
            <a:normAutofit/>
          </a:bodyPr>
          <a:lstStyle>
            <a:lvl1pPr>
              <a:defRPr sz="3500" baseline="0">
                <a:latin typeface="Helvetica" charset="0"/>
              </a:defRPr>
            </a:lvl1pPr>
          </a:lstStyle>
          <a:p>
            <a:r>
              <a:rPr lang="en-US" dirty="0"/>
              <a:t>Click to edit Master title style</a:t>
            </a:r>
          </a:p>
        </p:txBody>
      </p:sp>
    </p:spTree>
    <p:extLst>
      <p:ext uri="{BB962C8B-B14F-4D97-AF65-F5344CB8AC3E}">
        <p14:creationId xmlns:p14="http://schemas.microsoft.com/office/powerpoint/2010/main" val="33646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gradFill>
          <a:gsLst>
            <a:gs pos="100000">
              <a:schemeClr val="accent3">
                <a:lumMod val="5000"/>
                <a:lumOff val="95000"/>
              </a:schemeClr>
            </a:gs>
            <a:gs pos="79000">
              <a:schemeClr val="accent3">
                <a:lumMod val="31000"/>
                <a:lumOff val="69000"/>
              </a:schemeClr>
            </a:gs>
            <a:gs pos="0">
              <a:schemeClr val="accent3">
                <a:lumMod val="62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4AD13-D7CC-49AA-9876-9692E6469B04}" type="datetime1">
              <a:rPr lang="lt-LT" smtClean="0"/>
              <a:t>2019-10-03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12"/>
          </p:nvPr>
        </p:nvSpPr>
        <p:spPr>
          <a:xfrm>
            <a:off x="7112885" y="6333420"/>
            <a:ext cx="1870364" cy="365125"/>
          </a:xfrm>
        </p:spPr>
        <p:txBody>
          <a:bodyPr/>
          <a:lstStyle>
            <a:lvl1pPr>
              <a:defRPr sz="1100" baseline="0">
                <a:solidFill>
                  <a:schemeClr val="tx1"/>
                </a:solidFill>
                <a:latin typeface="Helvetica" charset="0"/>
              </a:defRPr>
            </a:lvl1pPr>
          </a:lstStyle>
          <a:p>
            <a:fld id="{BC7269BF-5267-4E45-BFDC-28309641C5A7}" type="slidenum">
              <a:rPr lang="en-US" smtClean="0"/>
              <a:pPr/>
              <a:t>‹#›</a:t>
            </a:fld>
            <a:endParaRPr lang="en-US" dirty="0"/>
          </a:p>
        </p:txBody>
      </p:sp>
      <p:sp>
        <p:nvSpPr>
          <p:cNvPr id="12" name="Title 1"/>
          <p:cNvSpPr>
            <a:spLocks noGrp="1"/>
          </p:cNvSpPr>
          <p:nvPr>
            <p:ph type="title"/>
          </p:nvPr>
        </p:nvSpPr>
        <p:spPr>
          <a:xfrm>
            <a:off x="403412" y="432361"/>
            <a:ext cx="8111938" cy="1046815"/>
          </a:xfrm>
        </p:spPr>
        <p:txBody>
          <a:bodyPr anchor="t" anchorCtr="0">
            <a:normAutofit/>
          </a:bodyPr>
          <a:lstStyle>
            <a:lvl1pPr>
              <a:defRPr sz="3500" baseline="0">
                <a:latin typeface="Helvetica" charset="0"/>
              </a:defRPr>
            </a:lvl1pPr>
          </a:lstStyle>
          <a:p>
            <a:r>
              <a:rPr lang="en-US" dirty="0"/>
              <a:t>Click to edit Master title style</a:t>
            </a:r>
          </a:p>
        </p:txBody>
      </p:sp>
    </p:spTree>
    <p:extLst>
      <p:ext uri="{BB962C8B-B14F-4D97-AF65-F5344CB8AC3E}">
        <p14:creationId xmlns:p14="http://schemas.microsoft.com/office/powerpoint/2010/main" val="86102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gradFill>
          <a:gsLst>
            <a:gs pos="100000">
              <a:schemeClr val="accent3">
                <a:lumMod val="5000"/>
                <a:lumOff val="95000"/>
              </a:schemeClr>
            </a:gs>
            <a:gs pos="79000">
              <a:schemeClr val="accent3">
                <a:lumMod val="31000"/>
                <a:lumOff val="69000"/>
              </a:schemeClr>
            </a:gs>
            <a:gs pos="0">
              <a:schemeClr val="accent3">
                <a:lumMod val="62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3" name="Date Placeholder 2"/>
          <p:cNvSpPr>
            <a:spLocks noGrp="1"/>
          </p:cNvSpPr>
          <p:nvPr>
            <p:ph type="dt" sz="half" idx="10"/>
          </p:nvPr>
        </p:nvSpPr>
        <p:spPr/>
        <p:txBody>
          <a:bodyPr/>
          <a:lstStyle/>
          <a:p>
            <a:fld id="{46C41AB0-F584-47A5-BE50-442864AA7E08}" type="datetime1">
              <a:rPr lang="lt-LT" smtClean="0"/>
              <a:t>2019-10-03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7112885" y="6333420"/>
            <a:ext cx="1870364" cy="365125"/>
          </a:xfrm>
        </p:spPr>
        <p:txBody>
          <a:bodyPr/>
          <a:lstStyle>
            <a:lvl1pPr>
              <a:defRPr sz="1100" baseline="0">
                <a:solidFill>
                  <a:schemeClr val="tx1"/>
                </a:solidFill>
                <a:latin typeface="Helvetica" charset="0"/>
              </a:defRPr>
            </a:lvl1pPr>
          </a:lstStyle>
          <a:p>
            <a:fld id="{BC7269BF-5267-4E45-BFDC-28309641C5A7}" type="slidenum">
              <a:rPr lang="en-US" smtClean="0"/>
              <a:pPr/>
              <a:t>‹#›</a:t>
            </a:fld>
            <a:endParaRPr lang="en-US" dirty="0"/>
          </a:p>
        </p:txBody>
      </p:sp>
      <p:sp>
        <p:nvSpPr>
          <p:cNvPr id="8" name="Title 1"/>
          <p:cNvSpPr>
            <a:spLocks noGrp="1"/>
          </p:cNvSpPr>
          <p:nvPr>
            <p:ph type="title"/>
          </p:nvPr>
        </p:nvSpPr>
        <p:spPr>
          <a:xfrm>
            <a:off x="403412" y="432361"/>
            <a:ext cx="8111938" cy="1046815"/>
          </a:xfrm>
        </p:spPr>
        <p:txBody>
          <a:bodyPr anchor="t" anchorCtr="0">
            <a:normAutofit/>
          </a:bodyPr>
          <a:lstStyle>
            <a:lvl1pPr>
              <a:defRPr sz="3500" baseline="0">
                <a:latin typeface="Helvetica" charset="0"/>
              </a:defRPr>
            </a:lvl1pPr>
          </a:lstStyle>
          <a:p>
            <a:r>
              <a:rPr lang="en-US" dirty="0"/>
              <a:t>Click to edit Master title style</a:t>
            </a:r>
          </a:p>
        </p:txBody>
      </p:sp>
    </p:spTree>
    <p:extLst>
      <p:ext uri="{BB962C8B-B14F-4D97-AF65-F5344CB8AC3E}">
        <p14:creationId xmlns:p14="http://schemas.microsoft.com/office/powerpoint/2010/main" val="27872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100000">
              <a:schemeClr val="accent3">
                <a:lumMod val="5000"/>
                <a:lumOff val="95000"/>
              </a:schemeClr>
            </a:gs>
            <a:gs pos="79000">
              <a:schemeClr val="accent3">
                <a:lumMod val="31000"/>
                <a:lumOff val="69000"/>
              </a:schemeClr>
            </a:gs>
            <a:gs pos="0">
              <a:schemeClr val="accent3">
                <a:lumMod val="62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2" name="Date Placeholder 1"/>
          <p:cNvSpPr>
            <a:spLocks noGrp="1"/>
          </p:cNvSpPr>
          <p:nvPr>
            <p:ph type="dt" sz="half" idx="10"/>
          </p:nvPr>
        </p:nvSpPr>
        <p:spPr/>
        <p:txBody>
          <a:bodyPr/>
          <a:lstStyle/>
          <a:p>
            <a:fld id="{D1A8A2B0-AD06-4433-AEAD-C493613B2A1A}" type="datetime1">
              <a:rPr lang="lt-LT" smtClean="0"/>
              <a:t>2019-10-03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12885" y="6333420"/>
            <a:ext cx="1870364" cy="365125"/>
          </a:xfrm>
        </p:spPr>
        <p:txBody>
          <a:bodyPr/>
          <a:lstStyle>
            <a:lvl1pPr>
              <a:defRPr sz="1100" baseline="0">
                <a:solidFill>
                  <a:schemeClr val="tx1"/>
                </a:solidFill>
                <a:latin typeface="Helvetica" charset="0"/>
              </a:defRPr>
            </a:lvl1pPr>
          </a:lstStyle>
          <a:p>
            <a:fld id="{BC7269BF-5267-4E45-BFDC-28309641C5A7}" type="slidenum">
              <a:rPr lang="en-US" smtClean="0"/>
              <a:pPr/>
              <a:t>‹#›</a:t>
            </a:fld>
            <a:endParaRPr lang="en-US" dirty="0"/>
          </a:p>
        </p:txBody>
      </p:sp>
    </p:spTree>
    <p:extLst>
      <p:ext uri="{BB962C8B-B14F-4D97-AF65-F5344CB8AC3E}">
        <p14:creationId xmlns:p14="http://schemas.microsoft.com/office/powerpoint/2010/main" val="23366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a:gsLst>
            <a:gs pos="100000">
              <a:schemeClr val="accent3">
                <a:lumMod val="5000"/>
                <a:lumOff val="95000"/>
              </a:schemeClr>
            </a:gs>
            <a:gs pos="79000">
              <a:schemeClr val="accent3">
                <a:lumMod val="31000"/>
                <a:lumOff val="69000"/>
              </a:schemeClr>
            </a:gs>
            <a:gs pos="0">
              <a:schemeClr val="accent3">
                <a:lumMod val="62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848552-FCAA-43B2-A9F8-77BA44F27050}" type="datetime1">
              <a:rPr lang="lt-LT" smtClean="0"/>
              <a:t>2019-10-03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Slide Number Placeholder 5"/>
          <p:cNvSpPr txBox="1">
            <a:spLocks/>
          </p:cNvSpPr>
          <p:nvPr userDrawn="1"/>
        </p:nvSpPr>
        <p:spPr>
          <a:xfrm>
            <a:off x="7112885" y="6333420"/>
            <a:ext cx="1870364"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baseline="0">
                <a:solidFill>
                  <a:schemeClr val="tx1"/>
                </a:solidFill>
                <a:latin typeface="Helvetic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7269BF-5267-4E45-BFDC-28309641C5A7}" type="slidenum">
              <a:rPr lang="en-US" smtClean="0"/>
              <a:pPr/>
              <a:t>‹#›</a:t>
            </a:fld>
            <a:endParaRPr lang="en-US" dirty="0"/>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a:gsLst>
            <a:gs pos="100000">
              <a:schemeClr val="accent3">
                <a:lumMod val="5000"/>
                <a:lumOff val="95000"/>
              </a:schemeClr>
            </a:gs>
            <a:gs pos="79000">
              <a:schemeClr val="accent3">
                <a:lumMod val="31000"/>
                <a:lumOff val="69000"/>
              </a:schemeClr>
            </a:gs>
            <a:gs pos="0">
              <a:schemeClr val="accent3">
                <a:lumMod val="62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r="38853" b="36842"/>
          <a:stretch/>
        </p:blipFill>
        <p:spPr>
          <a:xfrm>
            <a:off x="7521225" y="5939863"/>
            <a:ext cx="1622776" cy="918137"/>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849150-B3F0-40F4-A795-8E3B537BDF74}" type="datetime1">
              <a:rPr lang="lt-LT" smtClean="0"/>
              <a:t>2019-10-03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12"/>
          </p:nvPr>
        </p:nvSpPr>
        <p:spPr>
          <a:xfrm>
            <a:off x="7112885" y="6333420"/>
            <a:ext cx="1870364" cy="365125"/>
          </a:xfrm>
        </p:spPr>
        <p:txBody>
          <a:bodyPr/>
          <a:lstStyle>
            <a:lvl1pPr>
              <a:defRPr sz="1100" baseline="0">
                <a:solidFill>
                  <a:schemeClr val="tx1"/>
                </a:solidFill>
                <a:latin typeface="Helvetica" charset="0"/>
              </a:defRPr>
            </a:lvl1pPr>
          </a:lstStyle>
          <a:p>
            <a:fld id="{BC7269BF-5267-4E45-BFDC-28309641C5A7}" type="slidenum">
              <a:rPr lang="en-US" smtClean="0"/>
              <a:pPr/>
              <a:t>‹#›</a:t>
            </a:fld>
            <a:endParaRPr lang="en-US" dirty="0"/>
          </a:p>
        </p:txBody>
      </p:sp>
    </p:spTree>
    <p:extLst>
      <p:ext uri="{BB962C8B-B14F-4D97-AF65-F5344CB8AC3E}">
        <p14:creationId xmlns:p14="http://schemas.microsoft.com/office/powerpoint/2010/main" val="46870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3">
                <a:lumMod val="5000"/>
                <a:lumOff val="95000"/>
              </a:schemeClr>
            </a:gs>
            <a:gs pos="79000">
              <a:schemeClr val="accent3">
                <a:lumMod val="31000"/>
                <a:lumOff val="69000"/>
              </a:schemeClr>
            </a:gs>
            <a:gs pos="0">
              <a:srgbClr val="666671"/>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BF996-0988-40D0-85C3-8154E5F612B2}" type="datetime1">
              <a:rPr lang="lt-LT" smtClean="0"/>
              <a:t>2019-10-03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269BF-5267-4E45-BFDC-28309641C5A7}" type="slidenum">
              <a:rPr lang="en-US" smtClean="0"/>
              <a:t>‹#›</a:t>
            </a:fld>
            <a:endParaRPr lang="en-US" dirty="0"/>
          </a:p>
        </p:txBody>
      </p:sp>
    </p:spTree>
    <p:extLst>
      <p:ext uri="{BB962C8B-B14F-4D97-AF65-F5344CB8AC3E}">
        <p14:creationId xmlns:p14="http://schemas.microsoft.com/office/powerpoint/2010/main" val="35005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solidFill>
              </a:defRPr>
            </a:lvl1pPr>
          </a:lstStyle>
          <a:p>
            <a:fld id="{B7103D48-3999-4878-B305-85AC97C042D7}" type="datetime1">
              <a:rPr lang="en-GB" smtClean="0"/>
              <a:pPr/>
              <a:t>03/10/2019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000">
                <a:solidFill>
                  <a:schemeClr val="tx1"/>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solidFill>
              </a:defRPr>
            </a:lvl1pPr>
          </a:lstStyle>
          <a:p>
            <a:fld id="{4190275D-CC97-4E26-97E2-C73C6ECD8B6B}" type="slidenum">
              <a:rPr lang="en-GB" smtClean="0"/>
              <a:pPr/>
              <a:t>‹#›</a:t>
            </a:fld>
            <a:endParaRPr lang="en-GB" dirty="0"/>
          </a:p>
        </p:txBody>
      </p:sp>
    </p:spTree>
    <p:extLst>
      <p:ext uri="{BB962C8B-B14F-4D97-AF65-F5344CB8AC3E}">
        <p14:creationId xmlns:p14="http://schemas.microsoft.com/office/powerpoint/2010/main" val="498780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5"/>
          <p:cNvSpPr>
            <a:spLocks noGrp="1"/>
          </p:cNvSpPr>
          <p:nvPr>
            <p:ph type="ctrTitle"/>
          </p:nvPr>
        </p:nvSpPr>
        <p:spPr/>
        <p:txBody>
          <a:bodyPr>
            <a:normAutofit/>
          </a:bodyPr>
          <a:lstStyle/>
          <a:p>
            <a:br>
              <a:rPr lang="lt-LT" sz="1800" b="1" dirty="0">
                <a:latin typeface="Times New Roman" panose="02020603050405020304" pitchFamily="18" charset="0"/>
                <a:cs typeface="Times New Roman" panose="02020603050405020304" pitchFamily="18" charset="0"/>
              </a:rPr>
            </a:br>
            <a:endParaRPr lang="lt-LT" sz="1800" b="1" dirty="0">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751114" y="2318657"/>
            <a:ext cx="6942316" cy="3459573"/>
          </a:xfrm>
        </p:spPr>
        <p:txBody>
          <a:bodyPr>
            <a:normAutofit/>
          </a:bodyPr>
          <a:lstStyle/>
          <a:p>
            <a:pPr algn="ctr"/>
            <a:r>
              <a:rPr lang="lt-LT" sz="4200" b="1" dirty="0">
                <a:latin typeface="+mn-lt"/>
                <a:cs typeface="Times New Roman" panose="02020603050405020304" pitchFamily="18" charset="0"/>
              </a:rPr>
              <a:t>Pažeidimai viešuosiuose pirkimuose</a:t>
            </a:r>
            <a:endParaRPr lang="lt-LT" sz="4200" dirty="0">
              <a:latin typeface="+mn-lt"/>
              <a:cs typeface="Times New Roman" panose="02020603050405020304" pitchFamily="18" charset="0"/>
            </a:endParaRPr>
          </a:p>
          <a:p>
            <a:pPr algn="ctr"/>
            <a:endParaRPr lang="lt-LT" sz="4200" dirty="0">
              <a:latin typeface="+mn-lt"/>
              <a:cs typeface="Times New Roman" panose="02020603050405020304" pitchFamily="18" charset="0"/>
            </a:endParaRPr>
          </a:p>
          <a:p>
            <a:pPr algn="ctr"/>
            <a:endParaRPr lang="lt-LT" sz="3000" dirty="0">
              <a:latin typeface="+mn-lt"/>
              <a:cs typeface="Times New Roman" panose="02020603050405020304" pitchFamily="18" charset="0"/>
            </a:endParaRPr>
          </a:p>
          <a:p>
            <a:pPr algn="ctr"/>
            <a:endParaRPr lang="lt-LT" sz="3000" dirty="0">
              <a:latin typeface="+mn-lt"/>
              <a:cs typeface="Times New Roman" panose="02020603050405020304" pitchFamily="18" charset="0"/>
            </a:endParaRPr>
          </a:p>
          <a:p>
            <a:pPr algn="ctr"/>
            <a:endParaRPr lang="lt-LT" sz="3000" dirty="0">
              <a:latin typeface="+mn-lt"/>
              <a:cs typeface="Times New Roman" panose="02020603050405020304" pitchFamily="18" charset="0"/>
            </a:endParaRPr>
          </a:p>
          <a:p>
            <a:pPr algn="ctr"/>
            <a:endParaRPr lang="lt-LT" dirty="0">
              <a:latin typeface="+mn-lt"/>
            </a:endParaRPr>
          </a:p>
          <a:p>
            <a:pPr algn="ctr"/>
            <a:endParaRPr lang="lt-LT" dirty="0">
              <a:latin typeface="+mn-lt"/>
            </a:endParaRPr>
          </a:p>
        </p:txBody>
      </p:sp>
    </p:spTree>
    <p:extLst>
      <p:ext uri="{BB962C8B-B14F-4D97-AF65-F5344CB8AC3E}">
        <p14:creationId xmlns:p14="http://schemas.microsoft.com/office/powerpoint/2010/main" val="248591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A11EA03D-5C70-4F54-9A10-0074FC9EB8EF}"/>
              </a:ext>
            </a:extLst>
          </p:cNvPr>
          <p:cNvPicPr>
            <a:picLocks noChangeAspect="1"/>
          </p:cNvPicPr>
          <p:nvPr/>
        </p:nvPicPr>
        <p:blipFill>
          <a:blip r:embed="rId2"/>
          <a:stretch>
            <a:fillRect/>
          </a:stretch>
        </p:blipFill>
        <p:spPr>
          <a:xfrm>
            <a:off x="0" y="0"/>
            <a:ext cx="9352722" cy="6858000"/>
          </a:xfrm>
          <a:prstGeom prst="rect">
            <a:avLst/>
          </a:prstGeom>
        </p:spPr>
      </p:pic>
      <p:sp>
        <p:nvSpPr>
          <p:cNvPr id="2" name="Pavadinimas 1">
            <a:extLst>
              <a:ext uri="{FF2B5EF4-FFF2-40B4-BE49-F238E27FC236}">
                <a16:creationId xmlns:a16="http://schemas.microsoft.com/office/drawing/2014/main" id="{B2037840-C3E7-44F7-B1B5-F147043089A0}"/>
              </a:ext>
            </a:extLst>
          </p:cNvPr>
          <p:cNvSpPr>
            <a:spLocks noGrp="1"/>
          </p:cNvSpPr>
          <p:nvPr>
            <p:ph type="title"/>
          </p:nvPr>
        </p:nvSpPr>
        <p:spPr>
          <a:xfrm>
            <a:off x="298174" y="432361"/>
            <a:ext cx="8217176" cy="1046815"/>
          </a:xfrm>
        </p:spPr>
        <p:txBody>
          <a:bodyPr/>
          <a:lstStyle/>
          <a:p>
            <a:r>
              <a:rPr lang="lt-LT" b="1" dirty="0">
                <a:latin typeface="+mj-lt"/>
              </a:rPr>
              <a:t>Pirkimo dokumentų rengimas</a:t>
            </a:r>
            <a:endParaRPr lang="en-GB" b="1" dirty="0">
              <a:latin typeface="+mj-lt"/>
            </a:endParaRPr>
          </a:p>
        </p:txBody>
      </p:sp>
      <p:sp>
        <p:nvSpPr>
          <p:cNvPr id="3" name="Turinio vietos rezervavimo ženklas 2">
            <a:extLst>
              <a:ext uri="{FF2B5EF4-FFF2-40B4-BE49-F238E27FC236}">
                <a16:creationId xmlns:a16="http://schemas.microsoft.com/office/drawing/2014/main" id="{7D55A01E-EF91-451C-AF84-AAC0E6D922F4}"/>
              </a:ext>
            </a:extLst>
          </p:cNvPr>
          <p:cNvSpPr>
            <a:spLocks noGrp="1"/>
          </p:cNvSpPr>
          <p:nvPr>
            <p:ph idx="1"/>
          </p:nvPr>
        </p:nvSpPr>
        <p:spPr>
          <a:xfrm>
            <a:off x="298174" y="1123122"/>
            <a:ext cx="8217176" cy="5053841"/>
          </a:xfrm>
        </p:spPr>
        <p:txBody>
          <a:bodyPr/>
          <a:lstStyle/>
          <a:p>
            <a:pPr marL="0" indent="0">
              <a:buNone/>
            </a:pPr>
            <a:r>
              <a:rPr lang="lt-LT" dirty="0">
                <a:latin typeface="+mj-lt"/>
              </a:rPr>
              <a:t>Netinkami, konkurenciją ribojantys kvalifikaciniai reikalavimai</a:t>
            </a:r>
          </a:p>
          <a:p>
            <a:pPr marL="0" indent="0">
              <a:buNone/>
            </a:pPr>
            <a:endParaRPr lang="lt-LT" dirty="0">
              <a:latin typeface="+mj-lt"/>
            </a:endParaRPr>
          </a:p>
          <a:p>
            <a:pPr marL="0" indent="0">
              <a:buNone/>
            </a:pPr>
            <a:r>
              <a:rPr lang="lt-LT" dirty="0">
                <a:latin typeface="+mj-lt"/>
              </a:rPr>
              <a:t>Neaiškūs, netikslūs pirkimo dokumentai</a:t>
            </a:r>
          </a:p>
          <a:p>
            <a:pPr marL="0" indent="0">
              <a:buNone/>
            </a:pPr>
            <a:endParaRPr lang="lt-LT" dirty="0">
              <a:latin typeface="+mj-lt"/>
            </a:endParaRPr>
          </a:p>
          <a:p>
            <a:pPr marL="0" indent="0">
              <a:buNone/>
            </a:pPr>
            <a:r>
              <a:rPr lang="lt-LT" dirty="0">
                <a:latin typeface="+mj-lt"/>
              </a:rPr>
              <a:t>Netinkamai parengta techninė specifikacija</a:t>
            </a:r>
            <a:endParaRPr lang="en-GB" dirty="0">
              <a:latin typeface="+mj-lt"/>
            </a:endParaRPr>
          </a:p>
        </p:txBody>
      </p:sp>
      <p:sp>
        <p:nvSpPr>
          <p:cNvPr id="4" name="Skaidrės numerio vietos rezervavimo ženklas 3">
            <a:extLst>
              <a:ext uri="{FF2B5EF4-FFF2-40B4-BE49-F238E27FC236}">
                <a16:creationId xmlns:a16="http://schemas.microsoft.com/office/drawing/2014/main" id="{A710042D-1750-499B-9A14-C674ED6FCB76}"/>
              </a:ext>
            </a:extLst>
          </p:cNvPr>
          <p:cNvSpPr>
            <a:spLocks noGrp="1"/>
          </p:cNvSpPr>
          <p:nvPr>
            <p:ph type="sldNum" sz="quarter" idx="12"/>
          </p:nvPr>
        </p:nvSpPr>
        <p:spPr/>
        <p:txBody>
          <a:bodyPr/>
          <a:lstStyle/>
          <a:p>
            <a:fld id="{BC7269BF-5267-4E45-BFDC-28309641C5A7}" type="slidenum">
              <a:rPr lang="en-US" smtClean="0"/>
              <a:pPr/>
              <a:t>9</a:t>
            </a:fld>
            <a:endParaRPr lang="en-US" dirty="0"/>
          </a:p>
        </p:txBody>
      </p:sp>
    </p:spTree>
    <p:extLst>
      <p:ext uri="{BB962C8B-B14F-4D97-AF65-F5344CB8AC3E}">
        <p14:creationId xmlns:p14="http://schemas.microsoft.com/office/powerpoint/2010/main" val="220764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25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125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0D9E4F94-6B8C-4851-AA33-37CD765F7616}"/>
              </a:ext>
            </a:extLst>
          </p:cNvPr>
          <p:cNvPicPr>
            <a:picLocks noChangeAspect="1"/>
          </p:cNvPicPr>
          <p:nvPr/>
        </p:nvPicPr>
        <p:blipFill>
          <a:blip r:embed="rId2"/>
          <a:stretch>
            <a:fillRect/>
          </a:stretch>
        </p:blipFill>
        <p:spPr>
          <a:xfrm>
            <a:off x="0" y="955768"/>
            <a:ext cx="9144001" cy="4905731"/>
          </a:xfrm>
          <a:prstGeom prst="rect">
            <a:avLst/>
          </a:prstGeom>
        </p:spPr>
      </p:pic>
      <p:sp>
        <p:nvSpPr>
          <p:cNvPr id="2" name="Pavadinimas 1">
            <a:extLst>
              <a:ext uri="{FF2B5EF4-FFF2-40B4-BE49-F238E27FC236}">
                <a16:creationId xmlns:a16="http://schemas.microsoft.com/office/drawing/2014/main" id="{DC374D4D-829E-47FC-8AE3-B58D0D810AB1}"/>
              </a:ext>
            </a:extLst>
          </p:cNvPr>
          <p:cNvSpPr>
            <a:spLocks noGrp="1"/>
          </p:cNvSpPr>
          <p:nvPr>
            <p:ph type="title"/>
          </p:nvPr>
        </p:nvSpPr>
        <p:spPr/>
        <p:txBody>
          <a:bodyPr>
            <a:normAutofit/>
          </a:bodyPr>
          <a:lstStyle/>
          <a:p>
            <a:r>
              <a:rPr lang="lt-LT" sz="2800" b="1" dirty="0">
                <a:latin typeface="+mj-lt"/>
              </a:rPr>
              <a:t>PIRKIMO PROCEDŪRŲ VYKDYMAS</a:t>
            </a:r>
            <a:endParaRPr lang="en-GB" sz="2800" b="1" dirty="0">
              <a:latin typeface="+mj-lt"/>
            </a:endParaRPr>
          </a:p>
        </p:txBody>
      </p:sp>
      <p:sp>
        <p:nvSpPr>
          <p:cNvPr id="3" name="Turinio vietos rezervavimo ženklas 2">
            <a:extLst>
              <a:ext uri="{FF2B5EF4-FFF2-40B4-BE49-F238E27FC236}">
                <a16:creationId xmlns:a16="http://schemas.microsoft.com/office/drawing/2014/main" id="{0590C0E8-AF94-4A8F-95BF-6C2D965A4FB7}"/>
              </a:ext>
            </a:extLst>
          </p:cNvPr>
          <p:cNvSpPr>
            <a:spLocks noGrp="1"/>
          </p:cNvSpPr>
          <p:nvPr>
            <p:ph idx="1"/>
          </p:nvPr>
        </p:nvSpPr>
        <p:spPr>
          <a:xfrm>
            <a:off x="4459381" y="996501"/>
            <a:ext cx="4530519" cy="4864998"/>
          </a:xfrm>
        </p:spPr>
        <p:txBody>
          <a:bodyPr/>
          <a:lstStyle/>
          <a:p>
            <a:pPr>
              <a:buFont typeface="Wingdings" panose="05000000000000000000" pitchFamily="2" charset="2"/>
              <a:buChar char="ü"/>
            </a:pPr>
            <a:r>
              <a:rPr lang="lt-LT" dirty="0">
                <a:solidFill>
                  <a:srgbClr val="666671"/>
                </a:solidFill>
                <a:latin typeface="+mj-lt"/>
              </a:rPr>
              <a:t>Netinkamai vykdoma apklausa</a:t>
            </a:r>
          </a:p>
          <a:p>
            <a:pPr>
              <a:buFont typeface="Wingdings" panose="05000000000000000000" pitchFamily="2" charset="2"/>
              <a:buChar char="ü"/>
            </a:pPr>
            <a:r>
              <a:rPr lang="lt-LT" dirty="0">
                <a:solidFill>
                  <a:srgbClr val="666671"/>
                </a:solidFill>
                <a:latin typeface="+mj-lt"/>
              </a:rPr>
              <a:t>Pasiūlymų vertinimo pažeidimai</a:t>
            </a:r>
          </a:p>
          <a:p>
            <a:pPr>
              <a:buFont typeface="Wingdings" panose="05000000000000000000" pitchFamily="2" charset="2"/>
              <a:buChar char="ü"/>
            </a:pPr>
            <a:r>
              <a:rPr lang="lt-LT" dirty="0">
                <a:solidFill>
                  <a:srgbClr val="666671"/>
                </a:solidFill>
                <a:latin typeface="+mj-lt"/>
              </a:rPr>
              <a:t>Pažeidimai nustatant pirkimo laimėtoją</a:t>
            </a:r>
          </a:p>
          <a:p>
            <a:pPr>
              <a:buFont typeface="Wingdings" panose="05000000000000000000" pitchFamily="2" charset="2"/>
              <a:buChar char="ü"/>
            </a:pPr>
            <a:r>
              <a:rPr lang="lt-LT" dirty="0">
                <a:solidFill>
                  <a:srgbClr val="666671"/>
                </a:solidFill>
                <a:latin typeface="+mj-lt"/>
              </a:rPr>
              <a:t>Informavimo apie pirkimo rezultatus pažeidimai</a:t>
            </a:r>
          </a:p>
          <a:p>
            <a:pPr marL="0" indent="0">
              <a:buNone/>
            </a:pPr>
            <a:endParaRPr lang="lt-LT" dirty="0"/>
          </a:p>
          <a:p>
            <a:pPr marL="0" indent="0">
              <a:buNone/>
            </a:pPr>
            <a:endParaRPr lang="lt-LT" dirty="0"/>
          </a:p>
        </p:txBody>
      </p:sp>
      <p:sp>
        <p:nvSpPr>
          <p:cNvPr id="4" name="Skaidrės numerio vietos rezervavimo ženklas 3">
            <a:extLst>
              <a:ext uri="{FF2B5EF4-FFF2-40B4-BE49-F238E27FC236}">
                <a16:creationId xmlns:a16="http://schemas.microsoft.com/office/drawing/2014/main" id="{7BAACA6F-FEEF-46C4-93E9-F886C41CF944}"/>
              </a:ext>
            </a:extLst>
          </p:cNvPr>
          <p:cNvSpPr>
            <a:spLocks noGrp="1"/>
          </p:cNvSpPr>
          <p:nvPr>
            <p:ph type="sldNum" sz="quarter" idx="12"/>
          </p:nvPr>
        </p:nvSpPr>
        <p:spPr/>
        <p:txBody>
          <a:bodyPr/>
          <a:lstStyle/>
          <a:p>
            <a:fld id="{BC7269BF-5267-4E45-BFDC-28309641C5A7}" type="slidenum">
              <a:rPr lang="en-US" smtClean="0"/>
              <a:pPr/>
              <a:t>10</a:t>
            </a:fld>
            <a:endParaRPr lang="en-US" dirty="0"/>
          </a:p>
        </p:txBody>
      </p:sp>
    </p:spTree>
    <p:extLst>
      <p:ext uri="{BB962C8B-B14F-4D97-AF65-F5344CB8AC3E}">
        <p14:creationId xmlns:p14="http://schemas.microsoft.com/office/powerpoint/2010/main" val="14472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A7E35F-02F4-4859-A51B-7E0F22175C72}"/>
              </a:ext>
            </a:extLst>
          </p:cNvPr>
          <p:cNvSpPr>
            <a:spLocks noGrp="1"/>
          </p:cNvSpPr>
          <p:nvPr>
            <p:ph type="title"/>
          </p:nvPr>
        </p:nvSpPr>
        <p:spPr/>
        <p:txBody>
          <a:bodyPr/>
          <a:lstStyle/>
          <a:p>
            <a:r>
              <a:rPr lang="lt-LT" b="1" dirty="0">
                <a:latin typeface="+mj-lt"/>
              </a:rPr>
              <a:t>Netinkamai vykdoma apklausa</a:t>
            </a:r>
            <a:endParaRPr lang="en-GB" b="1" dirty="0">
              <a:latin typeface="+mj-lt"/>
            </a:endParaRPr>
          </a:p>
        </p:txBody>
      </p:sp>
      <p:sp>
        <p:nvSpPr>
          <p:cNvPr id="3" name="Turinio vietos rezervavimo ženklas 2">
            <a:extLst>
              <a:ext uri="{FF2B5EF4-FFF2-40B4-BE49-F238E27FC236}">
                <a16:creationId xmlns:a16="http://schemas.microsoft.com/office/drawing/2014/main" id="{D20C06AA-CD4F-4B8D-A868-8C1E5EE8CA46}"/>
              </a:ext>
            </a:extLst>
          </p:cNvPr>
          <p:cNvSpPr>
            <a:spLocks noGrp="1"/>
          </p:cNvSpPr>
          <p:nvPr>
            <p:ph idx="1"/>
          </p:nvPr>
        </p:nvSpPr>
        <p:spPr>
          <a:xfrm>
            <a:off x="403412" y="1479176"/>
            <a:ext cx="8111938" cy="4697787"/>
          </a:xfrm>
        </p:spPr>
        <p:txBody>
          <a:bodyPr/>
          <a:lstStyle/>
          <a:p>
            <a:pPr marL="0" indent="0" algn="just">
              <a:buNone/>
            </a:pPr>
            <a:r>
              <a:rPr lang="lt-LT" i="1" dirty="0">
                <a:latin typeface="+mj-lt"/>
              </a:rPr>
              <a:t>Kreipiamasi į 5 tiekėjus, tačiau net 3 iš apklaustų tiekėjų neužsiima siekiamų įsigyti prekių prekyba. Rezultatas – apklausti tik 2 realiai pirkimo objektą galintys pasiūlyti tiekėjai, o prekė įsigyta ne konkurencinga kaina.</a:t>
            </a:r>
            <a:endParaRPr lang="en-GB" i="1" dirty="0">
              <a:latin typeface="+mj-lt"/>
            </a:endParaRPr>
          </a:p>
        </p:txBody>
      </p:sp>
      <p:sp>
        <p:nvSpPr>
          <p:cNvPr id="4" name="Skaidrės numerio vietos rezervavimo ženklas 3">
            <a:extLst>
              <a:ext uri="{FF2B5EF4-FFF2-40B4-BE49-F238E27FC236}">
                <a16:creationId xmlns:a16="http://schemas.microsoft.com/office/drawing/2014/main" id="{986E1569-C857-44EE-9416-EE62BBDA3BA3}"/>
              </a:ext>
            </a:extLst>
          </p:cNvPr>
          <p:cNvSpPr>
            <a:spLocks noGrp="1"/>
          </p:cNvSpPr>
          <p:nvPr>
            <p:ph type="sldNum" sz="quarter" idx="12"/>
          </p:nvPr>
        </p:nvSpPr>
        <p:spPr/>
        <p:txBody>
          <a:bodyPr/>
          <a:lstStyle/>
          <a:p>
            <a:fld id="{BC7269BF-5267-4E45-BFDC-28309641C5A7}" type="slidenum">
              <a:rPr lang="en-US" smtClean="0"/>
              <a:pPr/>
              <a:t>11</a:t>
            </a:fld>
            <a:endParaRPr lang="en-US" dirty="0"/>
          </a:p>
        </p:txBody>
      </p:sp>
    </p:spTree>
    <p:extLst>
      <p:ext uri="{BB962C8B-B14F-4D97-AF65-F5344CB8AC3E}">
        <p14:creationId xmlns:p14="http://schemas.microsoft.com/office/powerpoint/2010/main" val="266019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5989500-681C-4D90-A439-51B1F24FBFEC}"/>
              </a:ext>
            </a:extLst>
          </p:cNvPr>
          <p:cNvSpPr>
            <a:spLocks noGrp="1"/>
          </p:cNvSpPr>
          <p:nvPr>
            <p:ph type="title"/>
          </p:nvPr>
        </p:nvSpPr>
        <p:spPr>
          <a:xfrm>
            <a:off x="248477" y="432361"/>
            <a:ext cx="8266873" cy="1046815"/>
          </a:xfrm>
        </p:spPr>
        <p:txBody>
          <a:bodyPr>
            <a:normAutofit/>
          </a:bodyPr>
          <a:lstStyle/>
          <a:p>
            <a:r>
              <a:rPr lang="lt-LT" sz="2800" b="1" dirty="0">
                <a:latin typeface="+mj-lt"/>
              </a:rPr>
              <a:t>PASIŪLYMŲ VERTINIMO PAŽEIDIMAI</a:t>
            </a:r>
            <a:endParaRPr lang="en-GB" sz="2800" b="1" dirty="0">
              <a:latin typeface="+mj-lt"/>
            </a:endParaRPr>
          </a:p>
        </p:txBody>
      </p:sp>
      <p:sp>
        <p:nvSpPr>
          <p:cNvPr id="3" name="Turinio vietos rezervavimo ženklas 2">
            <a:extLst>
              <a:ext uri="{FF2B5EF4-FFF2-40B4-BE49-F238E27FC236}">
                <a16:creationId xmlns:a16="http://schemas.microsoft.com/office/drawing/2014/main" id="{D0C91E4E-8526-41AB-A464-5E3818A73549}"/>
              </a:ext>
            </a:extLst>
          </p:cNvPr>
          <p:cNvSpPr>
            <a:spLocks noGrp="1"/>
          </p:cNvSpPr>
          <p:nvPr>
            <p:ph idx="1"/>
          </p:nvPr>
        </p:nvSpPr>
        <p:spPr>
          <a:xfrm>
            <a:off x="248477" y="1003851"/>
            <a:ext cx="8734771" cy="5173111"/>
          </a:xfrm>
        </p:spPr>
        <p:txBody>
          <a:bodyPr>
            <a:normAutofit/>
          </a:bodyPr>
          <a:lstStyle/>
          <a:p>
            <a:pPr marL="0" indent="0" algn="just">
              <a:buNone/>
            </a:pPr>
            <a:r>
              <a:rPr lang="lt-LT" b="1" i="1" dirty="0">
                <a:latin typeface="+mj-lt"/>
              </a:rPr>
              <a:t>Nelygiavertis pasiūlymų vertinimas</a:t>
            </a:r>
          </a:p>
          <a:p>
            <a:pPr marL="0" indent="0" algn="just">
              <a:buNone/>
            </a:pPr>
            <a:r>
              <a:rPr lang="lt-LT" i="1" dirty="0">
                <a:latin typeface="+mj-lt"/>
              </a:rPr>
              <a:t>Perkančioji organizacija privalo įvertinti tiekėjų pateiktus pasiūlymus pagal Pirkimo dokumentuose nustatytus reikalavimus. Draudžiamos tokios situacijos, kai vieno tiekėjo atžvilgiu PO reikalauja pateikti tam tikrus pasiūlymo atitiktį patvirtinančius dokumentus, o kitų – ne.</a:t>
            </a:r>
            <a:endParaRPr lang="en-GB" dirty="0"/>
          </a:p>
        </p:txBody>
      </p:sp>
      <p:sp>
        <p:nvSpPr>
          <p:cNvPr id="4" name="Skaidrės numerio vietos rezervavimo ženklas 3">
            <a:extLst>
              <a:ext uri="{FF2B5EF4-FFF2-40B4-BE49-F238E27FC236}">
                <a16:creationId xmlns:a16="http://schemas.microsoft.com/office/drawing/2014/main" id="{E3171B4B-DACE-41B1-AD36-9755170AF3BE}"/>
              </a:ext>
            </a:extLst>
          </p:cNvPr>
          <p:cNvSpPr>
            <a:spLocks noGrp="1"/>
          </p:cNvSpPr>
          <p:nvPr>
            <p:ph type="sldNum" sz="quarter" idx="12"/>
          </p:nvPr>
        </p:nvSpPr>
        <p:spPr/>
        <p:txBody>
          <a:bodyPr/>
          <a:lstStyle/>
          <a:p>
            <a:fld id="{BC7269BF-5267-4E45-BFDC-28309641C5A7}" type="slidenum">
              <a:rPr lang="en-US" smtClean="0"/>
              <a:pPr/>
              <a:t>12</a:t>
            </a:fld>
            <a:endParaRPr lang="en-US" dirty="0"/>
          </a:p>
        </p:txBody>
      </p:sp>
    </p:spTree>
    <p:extLst>
      <p:ext uri="{BB962C8B-B14F-4D97-AF65-F5344CB8AC3E}">
        <p14:creationId xmlns:p14="http://schemas.microsoft.com/office/powerpoint/2010/main" val="95922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399706"/>
            <a:ext cx="8111938" cy="677982"/>
          </a:xfrm>
        </p:spPr>
        <p:txBody>
          <a:bodyPr>
            <a:normAutofit/>
          </a:bodyPr>
          <a:lstStyle/>
          <a:p>
            <a:pPr algn="ctr"/>
            <a:r>
              <a:rPr lang="lt-LT" sz="2000" b="1" dirty="0">
                <a:latin typeface="Times New Roman" panose="02020603050405020304" pitchFamily="18" charset="0"/>
                <a:cs typeface="Times New Roman" panose="02020603050405020304" pitchFamily="18" charset="0"/>
              </a:rPr>
              <a:t>Įsakymai dėl VPK pakeitimų ir sprendimų</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5894378"/>
              </p:ext>
            </p:extLst>
          </p:nvPr>
        </p:nvGraphicFramePr>
        <p:xfrm>
          <a:off x="182336" y="1043386"/>
          <a:ext cx="8656864" cy="5655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C7269BF-5267-4E45-BFDC-28309641C5A7}" type="slidenum">
              <a:rPr lang="en-US" smtClean="0"/>
              <a:pPr/>
              <a:t>13</a:t>
            </a:fld>
            <a:endParaRPr lang="en-US" dirty="0"/>
          </a:p>
        </p:txBody>
      </p:sp>
    </p:spTree>
    <p:extLst>
      <p:ext uri="{BB962C8B-B14F-4D97-AF65-F5344CB8AC3E}">
        <p14:creationId xmlns:p14="http://schemas.microsoft.com/office/powerpoint/2010/main" val="252615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0E16DFE-5256-4097-8E5F-D18793D66F87}"/>
              </a:ext>
            </a:extLst>
          </p:cNvPr>
          <p:cNvSpPr>
            <a:spLocks noGrp="1"/>
          </p:cNvSpPr>
          <p:nvPr>
            <p:ph type="title"/>
          </p:nvPr>
        </p:nvSpPr>
        <p:spPr/>
        <p:txBody>
          <a:bodyPr>
            <a:normAutofit/>
          </a:bodyPr>
          <a:lstStyle/>
          <a:p>
            <a:r>
              <a:rPr lang="lt-LT" sz="3200" b="1" dirty="0">
                <a:latin typeface="+mj-lt"/>
              </a:rPr>
              <a:t>SUTARTIES VIEŠINIMAS/VYKDYMAS</a:t>
            </a:r>
            <a:endParaRPr lang="en-GB" sz="3200" b="1" dirty="0">
              <a:latin typeface="+mj-lt"/>
            </a:endParaRPr>
          </a:p>
        </p:txBody>
      </p:sp>
      <p:sp>
        <p:nvSpPr>
          <p:cNvPr id="3" name="Turinio vietos rezervavimo ženklas 2">
            <a:extLst>
              <a:ext uri="{FF2B5EF4-FFF2-40B4-BE49-F238E27FC236}">
                <a16:creationId xmlns:a16="http://schemas.microsoft.com/office/drawing/2014/main" id="{8991FDF8-9A23-4842-92DD-154D696CB9FE}"/>
              </a:ext>
            </a:extLst>
          </p:cNvPr>
          <p:cNvSpPr>
            <a:spLocks noGrp="1"/>
          </p:cNvSpPr>
          <p:nvPr>
            <p:ph idx="1"/>
          </p:nvPr>
        </p:nvSpPr>
        <p:spPr>
          <a:xfrm>
            <a:off x="318052" y="1123122"/>
            <a:ext cx="8197298" cy="5053841"/>
          </a:xfrm>
        </p:spPr>
        <p:txBody>
          <a:bodyPr/>
          <a:lstStyle/>
          <a:p>
            <a:pPr marL="0" indent="0">
              <a:buNone/>
            </a:pPr>
            <a:r>
              <a:rPr lang="lt-LT" dirty="0">
                <a:solidFill>
                  <a:srgbClr val="666671"/>
                </a:solidFill>
                <a:latin typeface="+mj-lt"/>
              </a:rPr>
              <a:t>Netinkamas sutarčių viešinimas</a:t>
            </a:r>
          </a:p>
          <a:p>
            <a:pPr marL="0" indent="0">
              <a:buNone/>
            </a:pPr>
            <a:r>
              <a:rPr lang="lt-LT" dirty="0">
                <a:solidFill>
                  <a:srgbClr val="666671"/>
                </a:solidFill>
                <a:latin typeface="+mj-lt"/>
              </a:rPr>
              <a:t>Netinkama sutarties vykdymo priežiūra</a:t>
            </a:r>
          </a:p>
          <a:p>
            <a:pPr marL="0" indent="0">
              <a:buNone/>
            </a:pPr>
            <a:r>
              <a:rPr lang="lt-LT" dirty="0">
                <a:solidFill>
                  <a:srgbClr val="666671"/>
                </a:solidFill>
                <a:latin typeface="+mj-lt"/>
              </a:rPr>
              <a:t>Neteisėti sutarčių keitimai</a:t>
            </a:r>
          </a:p>
          <a:p>
            <a:pPr marL="0" indent="0">
              <a:buNone/>
            </a:pPr>
            <a:endParaRPr lang="en-GB" dirty="0"/>
          </a:p>
        </p:txBody>
      </p:sp>
      <p:sp>
        <p:nvSpPr>
          <p:cNvPr id="4" name="Skaidrės numerio vietos rezervavimo ženklas 3">
            <a:extLst>
              <a:ext uri="{FF2B5EF4-FFF2-40B4-BE49-F238E27FC236}">
                <a16:creationId xmlns:a16="http://schemas.microsoft.com/office/drawing/2014/main" id="{92DD7319-D818-4B17-8AF3-7FB9D22025DA}"/>
              </a:ext>
            </a:extLst>
          </p:cNvPr>
          <p:cNvSpPr>
            <a:spLocks noGrp="1"/>
          </p:cNvSpPr>
          <p:nvPr>
            <p:ph type="sldNum" sz="quarter" idx="12"/>
          </p:nvPr>
        </p:nvSpPr>
        <p:spPr/>
        <p:txBody>
          <a:bodyPr/>
          <a:lstStyle/>
          <a:p>
            <a:fld id="{BC7269BF-5267-4E45-BFDC-28309641C5A7}" type="slidenum">
              <a:rPr lang="en-US" smtClean="0"/>
              <a:pPr/>
              <a:t>14</a:t>
            </a:fld>
            <a:endParaRPr lang="en-US" dirty="0"/>
          </a:p>
        </p:txBody>
      </p:sp>
    </p:spTree>
    <p:extLst>
      <p:ext uri="{BB962C8B-B14F-4D97-AF65-F5344CB8AC3E}">
        <p14:creationId xmlns:p14="http://schemas.microsoft.com/office/powerpoint/2010/main" val="26180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a:extLst>
              <a:ext uri="{FF2B5EF4-FFF2-40B4-BE49-F238E27FC236}">
                <a16:creationId xmlns:a16="http://schemas.microsoft.com/office/drawing/2014/main" id="{EA75EFE9-2A48-4399-B7B7-85B0DB9B1ADE}"/>
              </a:ext>
            </a:extLst>
          </p:cNvPr>
          <p:cNvPicPr>
            <a:picLocks noChangeAspect="1"/>
          </p:cNvPicPr>
          <p:nvPr/>
        </p:nvPicPr>
        <p:blipFill>
          <a:blip r:embed="rId2"/>
          <a:stretch>
            <a:fillRect/>
          </a:stretch>
        </p:blipFill>
        <p:spPr>
          <a:xfrm>
            <a:off x="0" y="0"/>
            <a:ext cx="9144000" cy="6858000"/>
          </a:xfrm>
          <a:prstGeom prst="rect">
            <a:avLst/>
          </a:prstGeom>
        </p:spPr>
      </p:pic>
      <p:sp>
        <p:nvSpPr>
          <p:cNvPr id="2" name="Antraštė 1"/>
          <p:cNvSpPr>
            <a:spLocks noGrp="1"/>
          </p:cNvSpPr>
          <p:nvPr>
            <p:ph type="ctrTitle"/>
          </p:nvPr>
        </p:nvSpPr>
        <p:spPr>
          <a:xfrm>
            <a:off x="526226" y="333252"/>
            <a:ext cx="7772400" cy="851312"/>
          </a:xfrm>
        </p:spPr>
        <p:txBody>
          <a:bodyPr>
            <a:normAutofit fontScale="90000"/>
          </a:bodyPr>
          <a:lstStyle/>
          <a:p>
            <a:r>
              <a:rPr lang="lt-LT" sz="3200" dirty="0"/>
              <a:t>Viešinimas. Teisinis reglamentavimas. 86 str. 9 d. </a:t>
            </a:r>
          </a:p>
        </p:txBody>
      </p:sp>
      <p:sp>
        <p:nvSpPr>
          <p:cNvPr id="3" name="Antrinis pavadinimas 2"/>
          <p:cNvSpPr>
            <a:spLocks noGrp="1"/>
          </p:cNvSpPr>
          <p:nvPr>
            <p:ph type="subTitle" idx="1"/>
          </p:nvPr>
        </p:nvSpPr>
        <p:spPr>
          <a:xfrm>
            <a:off x="685800" y="1226127"/>
            <a:ext cx="8042564" cy="5101937"/>
          </a:xfrm>
        </p:spPr>
        <p:txBody>
          <a:bodyPr>
            <a:normAutofit/>
          </a:bodyPr>
          <a:lstStyle/>
          <a:p>
            <a:pPr algn="just"/>
            <a:endParaRPr lang="lt-LT" sz="2400" b="1" dirty="0"/>
          </a:p>
          <a:p>
            <a:pPr algn="just"/>
            <a:r>
              <a:rPr lang="lt-LT" sz="2400" b="1" dirty="0"/>
              <a:t>KĄ?</a:t>
            </a:r>
            <a:r>
              <a:rPr lang="lt-LT" dirty="0"/>
              <a:t> – laimėjusio dalyvio pasiūlymą, sudarytą sutartį, preliminariąją sutartį ir šių sutarčių pakeitimus</a:t>
            </a:r>
          </a:p>
          <a:p>
            <a:pPr algn="just"/>
            <a:endParaRPr lang="lt-LT" dirty="0"/>
          </a:p>
          <a:p>
            <a:pPr algn="just"/>
            <a:r>
              <a:rPr lang="lt-LT" sz="2400" b="1" dirty="0"/>
              <a:t>KADA?</a:t>
            </a:r>
            <a:r>
              <a:rPr lang="lt-LT" dirty="0"/>
              <a:t> - per 15 dienų nuo pirkimo sutarties ar preliminariosios sutarties sudarymo ar jų pakeitimo, bet ne vėliau kaip iki pirmojo mokėjimo pagal jį pradžios</a:t>
            </a:r>
          </a:p>
          <a:p>
            <a:pPr algn="just"/>
            <a:endParaRPr lang="lt-LT" dirty="0"/>
          </a:p>
          <a:p>
            <a:pPr algn="just"/>
            <a:r>
              <a:rPr lang="lt-LT" sz="2400" b="1" dirty="0"/>
              <a:t>KUR?  - </a:t>
            </a:r>
            <a:r>
              <a:rPr lang="lt-LT" sz="2400" dirty="0"/>
              <a:t>CVP IS. </a:t>
            </a:r>
          </a:p>
          <a:p>
            <a:pPr algn="just"/>
            <a:endParaRPr lang="lt-LT" dirty="0"/>
          </a:p>
        </p:txBody>
      </p:sp>
      <p:sp>
        <p:nvSpPr>
          <p:cNvPr id="4" name="Skaidrės numerio vietos rezervavimo ženklas 3"/>
          <p:cNvSpPr>
            <a:spLocks noGrp="1"/>
          </p:cNvSpPr>
          <p:nvPr>
            <p:ph type="sldNum" sz="quarter" idx="12"/>
          </p:nvPr>
        </p:nvSpPr>
        <p:spPr/>
        <p:txBody>
          <a:bodyPr/>
          <a:lstStyle/>
          <a:p>
            <a:fld id="{4190275D-CC97-4E26-97E2-C73C6ECD8B6B}" type="slidenum">
              <a:rPr lang="en-GB" smtClean="0"/>
              <a:pPr/>
              <a:t>15</a:t>
            </a:fld>
            <a:endParaRPr lang="en-GB" dirty="0"/>
          </a:p>
        </p:txBody>
      </p:sp>
    </p:spTree>
    <p:extLst>
      <p:ext uri="{BB962C8B-B14F-4D97-AF65-F5344CB8AC3E}">
        <p14:creationId xmlns:p14="http://schemas.microsoft.com/office/powerpoint/2010/main" val="311888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95E37D6-2DD5-46B0-8B39-1180478BBA20}"/>
              </a:ext>
            </a:extLst>
          </p:cNvPr>
          <p:cNvSpPr>
            <a:spLocks noGrp="1"/>
          </p:cNvSpPr>
          <p:nvPr>
            <p:ph type="title"/>
          </p:nvPr>
        </p:nvSpPr>
        <p:spPr/>
        <p:txBody>
          <a:bodyPr>
            <a:normAutofit/>
          </a:bodyPr>
          <a:lstStyle/>
          <a:p>
            <a:r>
              <a:rPr lang="lt-LT" sz="3200" b="1" dirty="0">
                <a:latin typeface="+mj-lt"/>
              </a:rPr>
              <a:t>NETINKAMA SUTARČIŲ PRIEŽIŪRA</a:t>
            </a:r>
            <a:endParaRPr lang="en-GB" sz="3200" b="1" dirty="0">
              <a:latin typeface="+mj-lt"/>
            </a:endParaRPr>
          </a:p>
        </p:txBody>
      </p:sp>
      <p:graphicFrame>
        <p:nvGraphicFramePr>
          <p:cNvPr id="5" name="Turinio vietos rezervavimo ženklas 4">
            <a:extLst>
              <a:ext uri="{FF2B5EF4-FFF2-40B4-BE49-F238E27FC236}">
                <a16:creationId xmlns:a16="http://schemas.microsoft.com/office/drawing/2014/main" id="{48B1BAA1-664E-42FB-B4B0-8031F4E2E5D4}"/>
              </a:ext>
            </a:extLst>
          </p:cNvPr>
          <p:cNvGraphicFramePr>
            <a:graphicFrameLocks noGrp="1"/>
          </p:cNvGraphicFramePr>
          <p:nvPr>
            <p:ph idx="1"/>
            <p:extLst>
              <p:ext uri="{D42A27DB-BD31-4B8C-83A1-F6EECF244321}">
                <p14:modId xmlns:p14="http://schemas.microsoft.com/office/powerpoint/2010/main" val="3613154390"/>
              </p:ext>
            </p:extLst>
          </p:nvPr>
        </p:nvGraphicFramePr>
        <p:xfrm>
          <a:off x="403412" y="1113183"/>
          <a:ext cx="8337176" cy="5063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kaidrės numerio vietos rezervavimo ženklas 3">
            <a:extLst>
              <a:ext uri="{FF2B5EF4-FFF2-40B4-BE49-F238E27FC236}">
                <a16:creationId xmlns:a16="http://schemas.microsoft.com/office/drawing/2014/main" id="{C4333ECA-C594-41AB-9141-82DC82E5F4C4}"/>
              </a:ext>
            </a:extLst>
          </p:cNvPr>
          <p:cNvSpPr>
            <a:spLocks noGrp="1"/>
          </p:cNvSpPr>
          <p:nvPr>
            <p:ph type="sldNum" sz="quarter" idx="12"/>
          </p:nvPr>
        </p:nvSpPr>
        <p:spPr/>
        <p:txBody>
          <a:bodyPr/>
          <a:lstStyle/>
          <a:p>
            <a:fld id="{BC7269BF-5267-4E45-BFDC-28309641C5A7}" type="slidenum">
              <a:rPr lang="en-US" smtClean="0"/>
              <a:pPr/>
              <a:t>16</a:t>
            </a:fld>
            <a:endParaRPr lang="en-US" dirty="0"/>
          </a:p>
        </p:txBody>
      </p:sp>
    </p:spTree>
    <p:extLst>
      <p:ext uri="{BB962C8B-B14F-4D97-AF65-F5344CB8AC3E}">
        <p14:creationId xmlns:p14="http://schemas.microsoft.com/office/powerpoint/2010/main" val="1877716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80648B7F-EDA4-49B3-AB3C-CC6ABD6C2CE8}"/>
              </a:ext>
            </a:extLst>
          </p:cNvPr>
          <p:cNvPicPr>
            <a:picLocks noChangeAspect="1"/>
          </p:cNvPicPr>
          <p:nvPr/>
        </p:nvPicPr>
        <p:blipFill>
          <a:blip r:embed="rId2"/>
          <a:stretch>
            <a:fillRect/>
          </a:stretch>
        </p:blipFill>
        <p:spPr>
          <a:xfrm>
            <a:off x="0" y="159455"/>
            <a:ext cx="9144000" cy="7165684"/>
          </a:xfrm>
          <a:prstGeom prst="rect">
            <a:avLst/>
          </a:prstGeom>
        </p:spPr>
      </p:pic>
      <p:sp>
        <p:nvSpPr>
          <p:cNvPr id="2" name="Pavadinimas 1">
            <a:extLst>
              <a:ext uri="{FF2B5EF4-FFF2-40B4-BE49-F238E27FC236}">
                <a16:creationId xmlns:a16="http://schemas.microsoft.com/office/drawing/2014/main" id="{9B1CAD51-B879-4BE3-82B4-5032306EE6A5}"/>
              </a:ext>
            </a:extLst>
          </p:cNvPr>
          <p:cNvSpPr>
            <a:spLocks noGrp="1"/>
          </p:cNvSpPr>
          <p:nvPr>
            <p:ph type="title"/>
          </p:nvPr>
        </p:nvSpPr>
        <p:spPr/>
        <p:txBody>
          <a:bodyPr>
            <a:normAutofit/>
          </a:bodyPr>
          <a:lstStyle/>
          <a:p>
            <a:r>
              <a:rPr lang="lt-LT" sz="3200" b="1" dirty="0">
                <a:latin typeface="+mj-lt"/>
              </a:rPr>
              <a:t>PAŽEIDIMŲ PREVENCIJA</a:t>
            </a:r>
            <a:endParaRPr lang="en-GB" sz="3200" b="1" dirty="0">
              <a:latin typeface="+mj-lt"/>
            </a:endParaRPr>
          </a:p>
        </p:txBody>
      </p:sp>
      <p:sp>
        <p:nvSpPr>
          <p:cNvPr id="3" name="Turinio vietos rezervavimo ženklas 2">
            <a:extLst>
              <a:ext uri="{FF2B5EF4-FFF2-40B4-BE49-F238E27FC236}">
                <a16:creationId xmlns:a16="http://schemas.microsoft.com/office/drawing/2014/main" id="{AF123FAF-0867-43B9-8933-16AEC2FB85CE}"/>
              </a:ext>
            </a:extLst>
          </p:cNvPr>
          <p:cNvSpPr>
            <a:spLocks noGrp="1"/>
          </p:cNvSpPr>
          <p:nvPr>
            <p:ph idx="1"/>
          </p:nvPr>
        </p:nvSpPr>
        <p:spPr>
          <a:xfrm>
            <a:off x="327991" y="1331843"/>
            <a:ext cx="8187359" cy="4845120"/>
          </a:xfrm>
        </p:spPr>
        <p:txBody>
          <a:bodyPr/>
          <a:lstStyle/>
          <a:p>
            <a:pPr marL="0" indent="0">
              <a:buNone/>
            </a:pPr>
            <a:r>
              <a:rPr lang="lt-LT" dirty="0"/>
              <a:t>Detalus rinkos tyrimas/konsultacija</a:t>
            </a:r>
          </a:p>
          <a:p>
            <a:pPr marL="0" indent="0">
              <a:buNone/>
            </a:pPr>
            <a:r>
              <a:rPr lang="lt-LT" dirty="0"/>
              <a:t>Ekspertų įtraukimas</a:t>
            </a:r>
          </a:p>
          <a:p>
            <a:pPr marL="0" indent="0">
              <a:buNone/>
            </a:pPr>
            <a:r>
              <a:rPr lang="lt-LT" dirty="0"/>
              <a:t>Kvalifikacija viešųjų pirkimų srityje</a:t>
            </a:r>
          </a:p>
          <a:p>
            <a:pPr marL="0" indent="0">
              <a:buNone/>
            </a:pPr>
            <a:r>
              <a:rPr lang="lt-LT" dirty="0"/>
              <a:t>Interesų konfliktų prevencija</a:t>
            </a:r>
          </a:p>
          <a:p>
            <a:pPr marL="0" indent="0">
              <a:buNone/>
            </a:pPr>
            <a:r>
              <a:rPr lang="lt-LT" dirty="0"/>
              <a:t>Tinkama sutarties priežiūra</a:t>
            </a:r>
            <a:endParaRPr lang="en-GB" dirty="0"/>
          </a:p>
        </p:txBody>
      </p:sp>
      <p:sp>
        <p:nvSpPr>
          <p:cNvPr id="4" name="Skaidrės numerio vietos rezervavimo ženklas 3">
            <a:extLst>
              <a:ext uri="{FF2B5EF4-FFF2-40B4-BE49-F238E27FC236}">
                <a16:creationId xmlns:a16="http://schemas.microsoft.com/office/drawing/2014/main" id="{68D4A9B4-1B65-4BC4-AEBE-FC1C156CE61C}"/>
              </a:ext>
            </a:extLst>
          </p:cNvPr>
          <p:cNvSpPr>
            <a:spLocks noGrp="1"/>
          </p:cNvSpPr>
          <p:nvPr>
            <p:ph type="sldNum" sz="quarter" idx="12"/>
          </p:nvPr>
        </p:nvSpPr>
        <p:spPr/>
        <p:txBody>
          <a:bodyPr/>
          <a:lstStyle/>
          <a:p>
            <a:fld id="{BC7269BF-5267-4E45-BFDC-28309641C5A7}" type="slidenum">
              <a:rPr lang="en-US" smtClean="0"/>
              <a:pPr/>
              <a:t>17</a:t>
            </a:fld>
            <a:endParaRPr lang="en-US" dirty="0"/>
          </a:p>
        </p:txBody>
      </p:sp>
    </p:spTree>
    <p:extLst>
      <p:ext uri="{BB962C8B-B14F-4D97-AF65-F5344CB8AC3E}">
        <p14:creationId xmlns:p14="http://schemas.microsoft.com/office/powerpoint/2010/main" val="23961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BE9C452-96BA-45F7-ACEC-E06B388CAB3C}"/>
              </a:ext>
            </a:extLst>
          </p:cNvPr>
          <p:cNvSpPr>
            <a:spLocks noGrp="1"/>
          </p:cNvSpPr>
          <p:nvPr>
            <p:ph type="title"/>
          </p:nvPr>
        </p:nvSpPr>
        <p:spPr/>
        <p:txBody>
          <a:bodyPr>
            <a:normAutofit fontScale="90000"/>
          </a:bodyPr>
          <a:lstStyle/>
          <a:p>
            <a:r>
              <a:rPr lang="lt-LT" sz="3600" dirty="0"/>
              <a:t>VP – didelė korupcijos rizikos pasireiškimo tikimybė</a:t>
            </a:r>
            <a:br>
              <a:rPr lang="lt-LT" sz="3600" dirty="0"/>
            </a:br>
            <a:br>
              <a:rPr lang="lt-LT" sz="3600" dirty="0"/>
            </a:br>
            <a:endParaRPr lang="en-GB" dirty="0"/>
          </a:p>
        </p:txBody>
      </p:sp>
      <p:sp>
        <p:nvSpPr>
          <p:cNvPr id="3" name="Turinio vietos rezervavimo ženklas 2">
            <a:extLst>
              <a:ext uri="{FF2B5EF4-FFF2-40B4-BE49-F238E27FC236}">
                <a16:creationId xmlns:a16="http://schemas.microsoft.com/office/drawing/2014/main" id="{DA2FCE40-7016-4702-BFB1-C168872A6B1C}"/>
              </a:ext>
            </a:extLst>
          </p:cNvPr>
          <p:cNvSpPr>
            <a:spLocks noGrp="1"/>
          </p:cNvSpPr>
          <p:nvPr>
            <p:ph idx="1"/>
          </p:nvPr>
        </p:nvSpPr>
        <p:spPr>
          <a:xfrm>
            <a:off x="160751" y="1649659"/>
            <a:ext cx="8220710" cy="4866323"/>
          </a:xfrm>
        </p:spPr>
        <p:txBody>
          <a:bodyPr>
            <a:normAutofit fontScale="62500" lnSpcReduction="20000"/>
          </a:bodyPr>
          <a:lstStyle/>
          <a:p>
            <a:pPr algn="just">
              <a:buFont typeface="Wingdings" panose="05000000000000000000" pitchFamily="2" charset="2"/>
              <a:buChar char="Ø"/>
            </a:pPr>
            <a:r>
              <a:rPr lang="lt-LT" sz="4800" i="1" dirty="0">
                <a:solidFill>
                  <a:schemeClr val="accent1">
                    <a:lumMod val="50000"/>
                  </a:schemeClr>
                </a:solidFill>
              </a:rPr>
              <a:t>PO vidaus teisės aktai, kuriuose nustatytos pirkimus vykdančių asmenų teisės ir pareigos.</a:t>
            </a:r>
            <a:endParaRPr lang="en-US" sz="4800" i="1" dirty="0">
              <a:solidFill>
                <a:schemeClr val="accent1">
                  <a:lumMod val="50000"/>
                </a:schemeClr>
              </a:solidFill>
            </a:endParaRPr>
          </a:p>
          <a:p>
            <a:pPr algn="just">
              <a:buFont typeface="Wingdings" panose="05000000000000000000" pitchFamily="2" charset="2"/>
              <a:buChar char="Ø"/>
            </a:pPr>
            <a:r>
              <a:rPr lang="lt-LT" sz="4800" i="1" dirty="0">
                <a:solidFill>
                  <a:schemeClr val="accent1">
                    <a:lumMod val="50000"/>
                  </a:schemeClr>
                </a:solidFill>
              </a:rPr>
              <a:t>Pakankamas kontrolės mechanizmas</a:t>
            </a:r>
          </a:p>
          <a:p>
            <a:pPr algn="just">
              <a:buFont typeface="Wingdings" panose="05000000000000000000" pitchFamily="2" charset="2"/>
              <a:buChar char="Ø"/>
            </a:pPr>
            <a:r>
              <a:rPr lang="lt-LT" sz="4800" i="1" dirty="0">
                <a:solidFill>
                  <a:schemeClr val="accent1">
                    <a:lumMod val="50000"/>
                  </a:schemeClr>
                </a:solidFill>
              </a:rPr>
              <a:t>Paskirstytos atsakomybės sritys, įgaliojimų ribos. </a:t>
            </a:r>
          </a:p>
          <a:p>
            <a:pPr marL="0" indent="0" algn="just">
              <a:buNone/>
            </a:pPr>
            <a:r>
              <a:rPr lang="lt-LT" sz="4800" dirty="0">
                <a:solidFill>
                  <a:schemeClr val="accent4">
                    <a:lumMod val="75000"/>
                  </a:schemeClr>
                </a:solidFill>
              </a:rPr>
              <a:t>Rekomenduojame:</a:t>
            </a:r>
          </a:p>
          <a:p>
            <a:pPr algn="just">
              <a:buFont typeface="Wingdings" panose="05000000000000000000" pitchFamily="2" charset="2"/>
              <a:buChar char="q"/>
            </a:pPr>
            <a:r>
              <a:rPr lang="lt-LT" sz="4800" dirty="0">
                <a:solidFill>
                  <a:schemeClr val="bg1">
                    <a:lumMod val="50000"/>
                  </a:schemeClr>
                </a:solidFill>
              </a:rPr>
              <a:t>sudaryti su viešaisiais pirkimai susijusius registrus</a:t>
            </a:r>
          </a:p>
          <a:p>
            <a:pPr algn="just">
              <a:buFont typeface="Wingdings" panose="05000000000000000000" pitchFamily="2" charset="2"/>
              <a:buChar char="q"/>
            </a:pPr>
            <a:r>
              <a:rPr lang="lt-LT" sz="4800" dirty="0">
                <a:solidFill>
                  <a:schemeClr val="bg1">
                    <a:lumMod val="50000"/>
                  </a:schemeClr>
                </a:solidFill>
              </a:rPr>
              <a:t>kaupti informaciją apie sutartis vienoje vietoje </a:t>
            </a:r>
          </a:p>
          <a:p>
            <a:pPr algn="just">
              <a:buFont typeface="Wingdings" panose="05000000000000000000" pitchFamily="2" charset="2"/>
              <a:buChar char="q"/>
            </a:pPr>
            <a:r>
              <a:rPr lang="lt-LT" sz="4800" dirty="0">
                <a:solidFill>
                  <a:schemeClr val="bg1">
                    <a:lumMod val="50000"/>
                  </a:schemeClr>
                </a:solidFill>
              </a:rPr>
              <a:t> numatyti stebėsenos rodiklius baigus įgyvendinti sutartis ir periodiškai vertinti sutarčių rezultatų efektyvumą </a:t>
            </a:r>
          </a:p>
          <a:p>
            <a:pPr algn="just"/>
            <a:endParaRPr lang="en-US" dirty="0"/>
          </a:p>
          <a:p>
            <a:pPr algn="just"/>
            <a:endParaRPr lang="en-US" dirty="0"/>
          </a:p>
          <a:p>
            <a:pPr algn="just"/>
            <a:endParaRPr lang="en-US" dirty="0"/>
          </a:p>
          <a:p>
            <a:pPr marL="0" indent="0">
              <a:buNone/>
            </a:pPr>
            <a:endParaRPr lang="en-GB" dirty="0"/>
          </a:p>
        </p:txBody>
      </p:sp>
      <p:sp>
        <p:nvSpPr>
          <p:cNvPr id="4" name="Skaidrės numerio vietos rezervavimo ženklas 3">
            <a:extLst>
              <a:ext uri="{FF2B5EF4-FFF2-40B4-BE49-F238E27FC236}">
                <a16:creationId xmlns:a16="http://schemas.microsoft.com/office/drawing/2014/main" id="{BC59285F-B732-4F61-9BB3-1CB0835C4D7C}"/>
              </a:ext>
            </a:extLst>
          </p:cNvPr>
          <p:cNvSpPr>
            <a:spLocks noGrp="1"/>
          </p:cNvSpPr>
          <p:nvPr>
            <p:ph type="sldNum" sz="quarter" idx="12"/>
          </p:nvPr>
        </p:nvSpPr>
        <p:spPr/>
        <p:txBody>
          <a:bodyPr/>
          <a:lstStyle/>
          <a:p>
            <a:fld id="{BC7269BF-5267-4E45-BFDC-28309641C5A7}" type="slidenum">
              <a:rPr lang="en-US" smtClean="0"/>
              <a:pPr/>
              <a:t>18</a:t>
            </a:fld>
            <a:endParaRPr lang="en-US" dirty="0"/>
          </a:p>
        </p:txBody>
      </p:sp>
    </p:spTree>
    <p:extLst>
      <p:ext uri="{BB962C8B-B14F-4D97-AF65-F5344CB8AC3E}">
        <p14:creationId xmlns:p14="http://schemas.microsoft.com/office/powerpoint/2010/main" val="292918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D49BB2D-0E58-47AA-9341-0F9877AA75BD}"/>
              </a:ext>
            </a:extLst>
          </p:cNvPr>
          <p:cNvSpPr>
            <a:spLocks noGrp="1"/>
          </p:cNvSpPr>
          <p:nvPr>
            <p:ph type="title"/>
          </p:nvPr>
        </p:nvSpPr>
        <p:spPr/>
        <p:txBody>
          <a:bodyPr>
            <a:normAutofit/>
          </a:bodyPr>
          <a:lstStyle/>
          <a:p>
            <a:r>
              <a:rPr lang="lt-LT" sz="4000" b="1" dirty="0">
                <a:latin typeface="+mj-lt"/>
              </a:rPr>
              <a:t>Turinys </a:t>
            </a:r>
            <a:endParaRPr lang="en-GB" sz="4000" b="1" dirty="0">
              <a:latin typeface="+mj-lt"/>
            </a:endParaRPr>
          </a:p>
        </p:txBody>
      </p:sp>
      <p:sp>
        <p:nvSpPr>
          <p:cNvPr id="3" name="Turinio vietos rezervavimo ženklas 2">
            <a:extLst>
              <a:ext uri="{FF2B5EF4-FFF2-40B4-BE49-F238E27FC236}">
                <a16:creationId xmlns:a16="http://schemas.microsoft.com/office/drawing/2014/main" id="{DDB5B81D-42A8-4144-BE51-67299DDFE290}"/>
              </a:ext>
            </a:extLst>
          </p:cNvPr>
          <p:cNvSpPr>
            <a:spLocks noGrp="1"/>
          </p:cNvSpPr>
          <p:nvPr>
            <p:ph idx="1"/>
          </p:nvPr>
        </p:nvSpPr>
        <p:spPr/>
        <p:txBody>
          <a:bodyPr/>
          <a:lstStyle/>
          <a:p>
            <a:pPr marL="514350" indent="-514350">
              <a:buAutoNum type="arabicPeriod"/>
            </a:pPr>
            <a:r>
              <a:rPr lang="lt-LT" dirty="0">
                <a:latin typeface="+mj-lt"/>
              </a:rPr>
              <a:t>Pažeidimai pirkimų pasirengimo etape</a:t>
            </a:r>
          </a:p>
          <a:p>
            <a:pPr marL="514350" indent="-514350">
              <a:buAutoNum type="arabicPeriod"/>
            </a:pPr>
            <a:r>
              <a:rPr lang="lt-LT" dirty="0">
                <a:latin typeface="+mj-lt"/>
              </a:rPr>
              <a:t>Pažeidimai pirkimo procedūrų vykdymo etape</a:t>
            </a:r>
          </a:p>
          <a:p>
            <a:pPr marL="514350" indent="-514350">
              <a:buAutoNum type="arabicPeriod"/>
            </a:pPr>
            <a:r>
              <a:rPr lang="lt-LT" dirty="0">
                <a:latin typeface="+mj-lt"/>
              </a:rPr>
              <a:t>Pažeidimai pirkimo sutarties vykdymo etape</a:t>
            </a:r>
          </a:p>
          <a:p>
            <a:pPr marL="514350" indent="-514350">
              <a:buAutoNum type="arabicPeriod"/>
            </a:pPr>
            <a:r>
              <a:rPr lang="lt-LT" dirty="0">
                <a:latin typeface="+mj-lt"/>
              </a:rPr>
              <a:t>Pažeidimų prevencija</a:t>
            </a:r>
            <a:endParaRPr lang="en-GB" dirty="0">
              <a:latin typeface="+mj-lt"/>
            </a:endParaRPr>
          </a:p>
        </p:txBody>
      </p:sp>
      <p:sp>
        <p:nvSpPr>
          <p:cNvPr id="4" name="Skaidrės numerio vietos rezervavimo ženklas 3">
            <a:extLst>
              <a:ext uri="{FF2B5EF4-FFF2-40B4-BE49-F238E27FC236}">
                <a16:creationId xmlns:a16="http://schemas.microsoft.com/office/drawing/2014/main" id="{1B1EDB98-D15D-4480-AD8B-0DE286E94421}"/>
              </a:ext>
            </a:extLst>
          </p:cNvPr>
          <p:cNvSpPr>
            <a:spLocks noGrp="1"/>
          </p:cNvSpPr>
          <p:nvPr>
            <p:ph type="sldNum" sz="quarter" idx="12"/>
          </p:nvPr>
        </p:nvSpPr>
        <p:spPr/>
        <p:txBody>
          <a:bodyPr/>
          <a:lstStyle/>
          <a:p>
            <a:fld id="{BC7269BF-5267-4E45-BFDC-28309641C5A7}" type="slidenum">
              <a:rPr lang="en-US" smtClean="0"/>
              <a:pPr/>
              <a:t>1</a:t>
            </a:fld>
            <a:endParaRPr lang="en-US" dirty="0"/>
          </a:p>
        </p:txBody>
      </p:sp>
    </p:spTree>
    <p:extLst>
      <p:ext uri="{BB962C8B-B14F-4D97-AF65-F5344CB8AC3E}">
        <p14:creationId xmlns:p14="http://schemas.microsoft.com/office/powerpoint/2010/main" val="117893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784B42A-A799-41AF-BFAD-31F0F3CFCA5F}"/>
              </a:ext>
            </a:extLst>
          </p:cNvPr>
          <p:cNvSpPr>
            <a:spLocks noGrp="1"/>
          </p:cNvSpPr>
          <p:nvPr>
            <p:ph type="title"/>
          </p:nvPr>
        </p:nvSpPr>
        <p:spPr/>
        <p:txBody>
          <a:bodyPr/>
          <a:lstStyle/>
          <a:p>
            <a:r>
              <a:rPr lang="lt-LT" sz="3200" dirty="0"/>
              <a:t>VP – didelė korupcijos rizikos pasireiškimo tikimybė</a:t>
            </a:r>
            <a:endParaRPr lang="en-GB" dirty="0"/>
          </a:p>
        </p:txBody>
      </p:sp>
      <p:sp>
        <p:nvSpPr>
          <p:cNvPr id="3" name="Turinio vietos rezervavimo ženklas 2">
            <a:extLst>
              <a:ext uri="{FF2B5EF4-FFF2-40B4-BE49-F238E27FC236}">
                <a16:creationId xmlns:a16="http://schemas.microsoft.com/office/drawing/2014/main" id="{12227BD3-9121-4E51-8345-E4813B171C03}"/>
              </a:ext>
            </a:extLst>
          </p:cNvPr>
          <p:cNvSpPr>
            <a:spLocks noGrp="1"/>
          </p:cNvSpPr>
          <p:nvPr>
            <p:ph idx="1"/>
          </p:nvPr>
        </p:nvSpPr>
        <p:spPr>
          <a:xfrm>
            <a:off x="0" y="1686560"/>
            <a:ext cx="8515350" cy="4490403"/>
          </a:xfrm>
        </p:spPr>
        <p:txBody>
          <a:bodyPr>
            <a:normAutofit/>
          </a:bodyPr>
          <a:lstStyle/>
          <a:p>
            <a:pPr algn="just">
              <a:buFont typeface="Wingdings" panose="05000000000000000000" pitchFamily="2" charset="2"/>
              <a:buChar char="q"/>
            </a:pPr>
            <a:r>
              <a:rPr lang="lt-LT" dirty="0">
                <a:solidFill>
                  <a:schemeClr val="bg1">
                    <a:lumMod val="50000"/>
                  </a:schemeClr>
                </a:solidFill>
              </a:rPr>
              <a:t>sudaryti galimybes visiems darbuotojams teikti siūlymus, pastabas dėl reikalingų prekių, paslaugų įsigijimo ar prekių, paslaugų kokybės, tokiu būdu užtikrinamas racionalus bei efektyvus  skiriamų asignavimų naudojimas ir tinkamas sutarties vykdymas.</a:t>
            </a:r>
          </a:p>
          <a:p>
            <a:pPr algn="just">
              <a:buFont typeface="Wingdings" panose="05000000000000000000" pitchFamily="2" charset="2"/>
              <a:buChar char="q"/>
            </a:pPr>
            <a:r>
              <a:rPr lang="lt-LT" dirty="0">
                <a:solidFill>
                  <a:schemeClr val="bg1">
                    <a:lumMod val="50000"/>
                  </a:schemeClr>
                </a:solidFill>
              </a:rPr>
              <a:t>Siekiant išvengti korupcijos pasireiškimo prielaidų - skatinti Viešojo pirkimo komisijos narių atsakingumą, nešališkumą.</a:t>
            </a:r>
            <a:endParaRPr lang="en-US" dirty="0">
              <a:solidFill>
                <a:schemeClr val="bg1">
                  <a:lumMod val="50000"/>
                </a:schemeClr>
              </a:solidFill>
            </a:endParaRPr>
          </a:p>
          <a:p>
            <a:endParaRPr lang="en-GB" dirty="0"/>
          </a:p>
        </p:txBody>
      </p:sp>
      <p:sp>
        <p:nvSpPr>
          <p:cNvPr id="4" name="Skaidrės numerio vietos rezervavimo ženklas 3">
            <a:extLst>
              <a:ext uri="{FF2B5EF4-FFF2-40B4-BE49-F238E27FC236}">
                <a16:creationId xmlns:a16="http://schemas.microsoft.com/office/drawing/2014/main" id="{F3C7C822-AB01-42D1-992B-68575B239247}"/>
              </a:ext>
            </a:extLst>
          </p:cNvPr>
          <p:cNvSpPr>
            <a:spLocks noGrp="1"/>
          </p:cNvSpPr>
          <p:nvPr>
            <p:ph type="sldNum" sz="quarter" idx="12"/>
          </p:nvPr>
        </p:nvSpPr>
        <p:spPr/>
        <p:txBody>
          <a:bodyPr/>
          <a:lstStyle/>
          <a:p>
            <a:fld id="{BC7269BF-5267-4E45-BFDC-28309641C5A7}" type="slidenum">
              <a:rPr lang="en-US" smtClean="0"/>
              <a:pPr/>
              <a:t>19</a:t>
            </a:fld>
            <a:endParaRPr lang="en-US" dirty="0"/>
          </a:p>
        </p:txBody>
      </p:sp>
    </p:spTree>
    <p:extLst>
      <p:ext uri="{BB962C8B-B14F-4D97-AF65-F5344CB8AC3E}">
        <p14:creationId xmlns:p14="http://schemas.microsoft.com/office/powerpoint/2010/main" val="187203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veikslėlis 59">
            <a:extLst>
              <a:ext uri="{FF2B5EF4-FFF2-40B4-BE49-F238E27FC236}">
                <a16:creationId xmlns:a16="http://schemas.microsoft.com/office/drawing/2014/main" id="{E121A392-73F1-4154-8D56-24EBA4AE952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9000"/>
                    </a14:imgEffect>
                    <a14:imgEffect>
                      <a14:brightnessContrast bright="3000" contrast="1000"/>
                    </a14:imgEffect>
                  </a14:imgLayer>
                </a14:imgProps>
              </a:ext>
              <a:ext uri="{28A0092B-C50C-407E-A947-70E740481C1C}">
                <a14:useLocalDpi xmlns:a14="http://schemas.microsoft.com/office/drawing/2010/main" val="0"/>
              </a:ext>
            </a:extLst>
          </a:blip>
          <a:stretch>
            <a:fillRect/>
          </a:stretch>
        </p:blipFill>
        <p:spPr>
          <a:xfrm>
            <a:off x="-55592" y="-68040"/>
            <a:ext cx="9199592" cy="7003213"/>
          </a:xfrm>
          <a:prstGeom prst="rect">
            <a:avLst/>
          </a:prstGeom>
          <a:noFill/>
        </p:spPr>
      </p:pic>
      <p:sp>
        <p:nvSpPr>
          <p:cNvPr id="2" name="Turinio vietos rezervavimo ženklas 1">
            <a:extLst>
              <a:ext uri="{FF2B5EF4-FFF2-40B4-BE49-F238E27FC236}">
                <a16:creationId xmlns:a16="http://schemas.microsoft.com/office/drawing/2014/main" id="{B7ABA16E-7C5B-45BB-8730-D542FDD7FA48}"/>
              </a:ext>
            </a:extLst>
          </p:cNvPr>
          <p:cNvSpPr>
            <a:spLocks noGrp="1"/>
          </p:cNvSpPr>
          <p:nvPr>
            <p:ph sz="half" idx="2"/>
          </p:nvPr>
        </p:nvSpPr>
        <p:spPr>
          <a:xfrm>
            <a:off x="0" y="1150101"/>
            <a:ext cx="9144000" cy="5709677"/>
          </a:xfrm>
        </p:spPr>
        <p:txBody>
          <a:bodyPr>
            <a:normAutofit/>
          </a:bodyPr>
          <a:lstStyle/>
          <a:p>
            <a:pPr marL="0" indent="0">
              <a:buNone/>
            </a:pPr>
            <a:r>
              <a:rPr lang="en-US" sz="2800" dirty="0">
                <a:latin typeface="Calibri Light" panose="020F0302020204030204" pitchFamily="34" charset="0"/>
                <a:cs typeface="Calibri Light" panose="020F0302020204030204" pitchFamily="34" charset="0"/>
              </a:rPr>
              <a:t>     </a:t>
            </a: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endParaRPr lang="lt-LT" sz="2800" dirty="0">
              <a:latin typeface="Calibri Light" panose="020F0302020204030204" pitchFamily="34" charset="0"/>
              <a:cs typeface="Calibri Light" panose="020F0302020204030204" pitchFamily="34" charset="0"/>
            </a:endParaRPr>
          </a:p>
          <a:p>
            <a:endParaRPr lang="lt-LT" sz="2800" dirty="0">
              <a:latin typeface="Calibri Light" panose="020F0302020204030204" pitchFamily="34" charset="0"/>
              <a:cs typeface="Calibri Light" panose="020F0302020204030204" pitchFamily="34" charset="0"/>
            </a:endParaRPr>
          </a:p>
          <a:p>
            <a:endParaRPr lang="lt-LT" sz="2800" dirty="0">
              <a:latin typeface="Calibri Light" panose="020F0302020204030204" pitchFamily="34" charset="0"/>
              <a:cs typeface="Calibri Light" panose="020F0302020204030204" pitchFamily="34" charset="0"/>
            </a:endParaRPr>
          </a:p>
          <a:p>
            <a:endParaRPr lang="lt-LT" dirty="0">
              <a:latin typeface="Calibri Light" panose="020F0302020204030204" pitchFamily="34" charset="0"/>
              <a:cs typeface="Calibri Light" panose="020F0302020204030204" pitchFamily="34" charset="0"/>
            </a:endParaRPr>
          </a:p>
        </p:txBody>
      </p:sp>
      <p:sp>
        <p:nvSpPr>
          <p:cNvPr id="3" name="Pavadinimas 2">
            <a:extLst>
              <a:ext uri="{FF2B5EF4-FFF2-40B4-BE49-F238E27FC236}">
                <a16:creationId xmlns:a16="http://schemas.microsoft.com/office/drawing/2014/main" id="{6FCC2A3B-359C-4486-AF9D-E15EE243C6DE}"/>
              </a:ext>
            </a:extLst>
          </p:cNvPr>
          <p:cNvSpPr>
            <a:spLocks noGrp="1"/>
          </p:cNvSpPr>
          <p:nvPr>
            <p:ph type="title"/>
          </p:nvPr>
        </p:nvSpPr>
        <p:spPr>
          <a:xfrm>
            <a:off x="132522" y="187390"/>
            <a:ext cx="8857598" cy="779462"/>
          </a:xfrm>
        </p:spPr>
        <p:txBody>
          <a:bodyPr/>
          <a:lstStyle/>
          <a:p>
            <a:r>
              <a:rPr lang="en-US" dirty="0">
                <a:solidFill>
                  <a:schemeClr val="tx1"/>
                </a:solidFill>
              </a:rPr>
              <a:t>        </a:t>
            </a:r>
            <a:r>
              <a:rPr lang="lt-LT" dirty="0">
                <a:solidFill>
                  <a:schemeClr val="tx1"/>
                </a:solidFill>
                <a:latin typeface="Calibri Light" panose="020F0302020204030204" pitchFamily="34" charset="0"/>
                <a:cs typeface="Calibri Light" panose="020F0302020204030204" pitchFamily="34" charset="0"/>
              </a:rPr>
              <a:t>Viešųjų pirkimų tarnybos funkcijos</a:t>
            </a:r>
          </a:p>
        </p:txBody>
      </p:sp>
      <p:sp>
        <p:nvSpPr>
          <p:cNvPr id="4" name="Skaidrės numerio vietos rezervavimo ženklas 3">
            <a:extLst>
              <a:ext uri="{FF2B5EF4-FFF2-40B4-BE49-F238E27FC236}">
                <a16:creationId xmlns:a16="http://schemas.microsoft.com/office/drawing/2014/main" id="{27E491BA-A6ED-484C-9769-96D6110DCB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0275D-CC97-4E26-97E2-C73C6ECD8B6B}" type="slidenum">
              <a:rPr kumimoji="0" lang="en-GB" sz="10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10" name="Shape 444">
            <a:extLst>
              <a:ext uri="{FF2B5EF4-FFF2-40B4-BE49-F238E27FC236}">
                <a16:creationId xmlns:a16="http://schemas.microsoft.com/office/drawing/2014/main" id="{65D08EEB-D52D-4270-BF3C-F25102BCA09C}"/>
              </a:ext>
            </a:extLst>
          </p:cNvPr>
          <p:cNvGrpSpPr/>
          <p:nvPr/>
        </p:nvGrpSpPr>
        <p:grpSpPr>
          <a:xfrm>
            <a:off x="3282720" y="1103343"/>
            <a:ext cx="342903" cy="447293"/>
            <a:chOff x="590250" y="244200"/>
            <a:chExt cx="407975" cy="532175"/>
          </a:xfrm>
        </p:grpSpPr>
        <p:sp>
          <p:nvSpPr>
            <p:cNvPr id="11" name="Shape 445">
              <a:extLst>
                <a:ext uri="{FF2B5EF4-FFF2-40B4-BE49-F238E27FC236}">
                  <a16:creationId xmlns:a16="http://schemas.microsoft.com/office/drawing/2014/main" id="{8B2CB6C3-7558-4810-9E35-552DBE95A61B}"/>
                </a:ext>
              </a:extLst>
            </p:cNvPr>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12" name="Shape 446">
              <a:extLst>
                <a:ext uri="{FF2B5EF4-FFF2-40B4-BE49-F238E27FC236}">
                  <a16:creationId xmlns:a16="http://schemas.microsoft.com/office/drawing/2014/main" id="{F3B47D99-1D9B-4387-B531-B359C3BED095}"/>
                </a:ext>
              </a:extLst>
            </p:cNvPr>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13" name="Shape 447">
              <a:extLst>
                <a:ext uri="{FF2B5EF4-FFF2-40B4-BE49-F238E27FC236}">
                  <a16:creationId xmlns:a16="http://schemas.microsoft.com/office/drawing/2014/main" id="{C382A995-BD1A-4202-84AE-6FC2ADCCD183}"/>
                </a:ext>
              </a:extLst>
            </p:cNvPr>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14" name="Shape 448">
              <a:extLst>
                <a:ext uri="{FF2B5EF4-FFF2-40B4-BE49-F238E27FC236}">
                  <a16:creationId xmlns:a16="http://schemas.microsoft.com/office/drawing/2014/main" id="{54CEEA16-2D1E-42C1-A238-5A01A87DCD1E}"/>
                </a:ext>
              </a:extLst>
            </p:cNvPr>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15" name="Shape 449">
              <a:extLst>
                <a:ext uri="{FF2B5EF4-FFF2-40B4-BE49-F238E27FC236}">
                  <a16:creationId xmlns:a16="http://schemas.microsoft.com/office/drawing/2014/main" id="{2DB8D8F4-F404-42BB-BA3E-7586699A8C9A}"/>
                </a:ext>
              </a:extLst>
            </p:cNvPr>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16" name="Shape 450">
              <a:extLst>
                <a:ext uri="{FF2B5EF4-FFF2-40B4-BE49-F238E27FC236}">
                  <a16:creationId xmlns:a16="http://schemas.microsoft.com/office/drawing/2014/main" id="{99BD268E-A1A0-4D43-AEBC-6FE104924EFE}"/>
                </a:ext>
              </a:extLst>
            </p:cNvPr>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17" name="Shape 451">
              <a:extLst>
                <a:ext uri="{FF2B5EF4-FFF2-40B4-BE49-F238E27FC236}">
                  <a16:creationId xmlns:a16="http://schemas.microsoft.com/office/drawing/2014/main" id="{C8A40980-07C7-43A0-ABEF-A1DB2FED6134}"/>
                </a:ext>
              </a:extLst>
            </p:cNvPr>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18" name="Shape 452">
              <a:extLst>
                <a:ext uri="{FF2B5EF4-FFF2-40B4-BE49-F238E27FC236}">
                  <a16:creationId xmlns:a16="http://schemas.microsoft.com/office/drawing/2014/main" id="{74A31569-E83E-46A3-A9DD-FBC86DBE3936}"/>
                </a:ext>
              </a:extLst>
            </p:cNvPr>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19" name="Shape 453">
              <a:extLst>
                <a:ext uri="{FF2B5EF4-FFF2-40B4-BE49-F238E27FC236}">
                  <a16:creationId xmlns:a16="http://schemas.microsoft.com/office/drawing/2014/main" id="{105EF9EB-13E0-44FA-B914-B239DA88A3B2}"/>
                </a:ext>
              </a:extLst>
            </p:cNvPr>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20" name="Shape 454">
              <a:extLst>
                <a:ext uri="{FF2B5EF4-FFF2-40B4-BE49-F238E27FC236}">
                  <a16:creationId xmlns:a16="http://schemas.microsoft.com/office/drawing/2014/main" id="{E1CBBAC3-2DC3-48CB-8439-11D3A76DA1CE}"/>
                </a:ext>
              </a:extLst>
            </p:cNvPr>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21" name="Shape 455">
              <a:extLst>
                <a:ext uri="{FF2B5EF4-FFF2-40B4-BE49-F238E27FC236}">
                  <a16:creationId xmlns:a16="http://schemas.microsoft.com/office/drawing/2014/main" id="{B777BB44-D9A0-4192-B2FB-9DAD7767262F}"/>
                </a:ext>
              </a:extLst>
            </p:cNvPr>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22" name="Shape 456">
              <a:extLst>
                <a:ext uri="{FF2B5EF4-FFF2-40B4-BE49-F238E27FC236}">
                  <a16:creationId xmlns:a16="http://schemas.microsoft.com/office/drawing/2014/main" id="{B7794187-3C46-475F-9C93-21486230EF46}"/>
                </a:ext>
              </a:extLst>
            </p:cNvPr>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23" name="Shape 457">
              <a:extLst>
                <a:ext uri="{FF2B5EF4-FFF2-40B4-BE49-F238E27FC236}">
                  <a16:creationId xmlns:a16="http://schemas.microsoft.com/office/drawing/2014/main" id="{D3CFB2E4-8107-4C26-9C1A-4051993ABD1B}"/>
                </a:ext>
              </a:extLst>
            </p:cNvPr>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24" name="Shape 458">
              <a:extLst>
                <a:ext uri="{FF2B5EF4-FFF2-40B4-BE49-F238E27FC236}">
                  <a16:creationId xmlns:a16="http://schemas.microsoft.com/office/drawing/2014/main" id="{89AF4B9B-8552-460C-BFD3-9B538205F54B}"/>
                </a:ext>
              </a:extLst>
            </p:cNvPr>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37" name="Shape 562">
            <a:extLst>
              <a:ext uri="{FF2B5EF4-FFF2-40B4-BE49-F238E27FC236}">
                <a16:creationId xmlns:a16="http://schemas.microsoft.com/office/drawing/2014/main" id="{BE3D2BC2-AC9D-47E9-BB6F-D2CC442C820D}"/>
              </a:ext>
            </a:extLst>
          </p:cNvPr>
          <p:cNvGrpSpPr/>
          <p:nvPr/>
        </p:nvGrpSpPr>
        <p:grpSpPr>
          <a:xfrm>
            <a:off x="5061271" y="3418255"/>
            <a:ext cx="353185" cy="277031"/>
            <a:chOff x="1220425" y="2356431"/>
            <a:chExt cx="439650" cy="357994"/>
          </a:xfrm>
        </p:grpSpPr>
        <p:sp>
          <p:nvSpPr>
            <p:cNvPr id="38" name="Shape 563">
              <a:extLst>
                <a:ext uri="{FF2B5EF4-FFF2-40B4-BE49-F238E27FC236}">
                  <a16:creationId xmlns:a16="http://schemas.microsoft.com/office/drawing/2014/main" id="{1DACC9FE-9DF0-450B-9EAE-159B20C99971}"/>
                </a:ext>
              </a:extLst>
            </p:cNvPr>
            <p:cNvSpPr/>
            <p:nvPr/>
          </p:nvSpPr>
          <p:spPr>
            <a:xfrm>
              <a:off x="1220425" y="2356431"/>
              <a:ext cx="439650" cy="357994"/>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39" name="Shape 564">
              <a:extLst>
                <a:ext uri="{FF2B5EF4-FFF2-40B4-BE49-F238E27FC236}">
                  <a16:creationId xmlns:a16="http://schemas.microsoft.com/office/drawing/2014/main" id="{AAFF2A4E-0E63-4DCC-B941-4C8D285FEC48}"/>
                </a:ext>
              </a:extLst>
            </p:cNvPr>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40" name="Shape 565">
              <a:extLst>
                <a:ext uri="{FF2B5EF4-FFF2-40B4-BE49-F238E27FC236}">
                  <a16:creationId xmlns:a16="http://schemas.microsoft.com/office/drawing/2014/main" id="{5533D201-D10B-45E1-92BF-AF2FEF76F841}"/>
                </a:ext>
              </a:extLst>
            </p:cNvPr>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41" name="Shape 566">
              <a:extLst>
                <a:ext uri="{FF2B5EF4-FFF2-40B4-BE49-F238E27FC236}">
                  <a16:creationId xmlns:a16="http://schemas.microsoft.com/office/drawing/2014/main" id="{D43D701B-3BFF-4F65-9EDA-BB22FAB908FC}"/>
                </a:ext>
              </a:extLst>
            </p:cNvPr>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42" name="TextBox 41">
            <a:extLst>
              <a:ext uri="{FF2B5EF4-FFF2-40B4-BE49-F238E27FC236}">
                <a16:creationId xmlns:a16="http://schemas.microsoft.com/office/drawing/2014/main" id="{8560295E-93D3-48E0-8E45-4CBE5FB5EBC2}"/>
              </a:ext>
            </a:extLst>
          </p:cNvPr>
          <p:cNvSpPr txBox="1"/>
          <p:nvPr/>
        </p:nvSpPr>
        <p:spPr>
          <a:xfrm>
            <a:off x="3158704" y="1681111"/>
            <a:ext cx="22131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prstClr val="black"/>
                </a:solidFill>
                <a:latin typeface="Verdana"/>
              </a:rPr>
              <a:t>Rengia ir priima VPĮ nurodytus teisės aktus</a:t>
            </a: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43" name="TextBox 42">
            <a:extLst>
              <a:ext uri="{FF2B5EF4-FFF2-40B4-BE49-F238E27FC236}">
                <a16:creationId xmlns:a16="http://schemas.microsoft.com/office/drawing/2014/main" id="{8E85533F-CC72-4966-A9DC-D98733E3AF6B}"/>
              </a:ext>
            </a:extLst>
          </p:cNvPr>
          <p:cNvSpPr txBox="1"/>
          <p:nvPr/>
        </p:nvSpPr>
        <p:spPr>
          <a:xfrm>
            <a:off x="7000774" y="3933834"/>
            <a:ext cx="22131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prstClr val="black"/>
                </a:solidFill>
                <a:latin typeface="Verdana"/>
              </a:rPr>
              <a:t>Vykdo stebėseną</a:t>
            </a: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44" name="TextBox 43">
            <a:extLst>
              <a:ext uri="{FF2B5EF4-FFF2-40B4-BE49-F238E27FC236}">
                <a16:creationId xmlns:a16="http://schemas.microsoft.com/office/drawing/2014/main" id="{E426FBD1-9117-4BAF-813F-11A36011689C}"/>
              </a:ext>
            </a:extLst>
          </p:cNvPr>
          <p:cNvSpPr txBox="1"/>
          <p:nvPr/>
        </p:nvSpPr>
        <p:spPr>
          <a:xfrm>
            <a:off x="4961500" y="3906539"/>
            <a:ext cx="22131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prstClr val="black"/>
                </a:solidFill>
                <a:latin typeface="Verdana"/>
              </a:rPr>
              <a:t>Teikia metodinę pagalbą</a:t>
            </a: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45" name="TextBox 44">
            <a:extLst>
              <a:ext uri="{FF2B5EF4-FFF2-40B4-BE49-F238E27FC236}">
                <a16:creationId xmlns:a16="http://schemas.microsoft.com/office/drawing/2014/main" id="{C5C6956F-B6F1-4BE5-A6DD-93874A550DA6}"/>
              </a:ext>
            </a:extLst>
          </p:cNvPr>
          <p:cNvSpPr txBox="1"/>
          <p:nvPr/>
        </p:nvSpPr>
        <p:spPr>
          <a:xfrm>
            <a:off x="5272223" y="1678824"/>
            <a:ext cx="193595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prstClr val="black"/>
                </a:solidFill>
                <a:latin typeface="Verdana"/>
              </a:rPr>
              <a:t>Vykdo VPĮ pažeidimų prevenciją</a:t>
            </a:r>
            <a:endParaRPr kumimoji="0" lang="en-US"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Verdana"/>
              <a:ea typeface="+mn-ea"/>
              <a:cs typeface="+mn-cs"/>
            </a:endParaRPr>
          </a:p>
        </p:txBody>
      </p:sp>
      <p:sp>
        <p:nvSpPr>
          <p:cNvPr id="46" name="TextBox 45">
            <a:extLst>
              <a:ext uri="{FF2B5EF4-FFF2-40B4-BE49-F238E27FC236}">
                <a16:creationId xmlns:a16="http://schemas.microsoft.com/office/drawing/2014/main" id="{A86AE0CD-2EE1-48D9-B324-37933C926E7C}"/>
              </a:ext>
            </a:extLst>
          </p:cNvPr>
          <p:cNvSpPr txBox="1"/>
          <p:nvPr/>
        </p:nvSpPr>
        <p:spPr>
          <a:xfrm>
            <a:off x="6959479" y="1678134"/>
            <a:ext cx="22957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prstClr val="black"/>
                </a:solidFill>
                <a:latin typeface="Verdana"/>
              </a:rPr>
              <a:t>Nagrinėja ATP bylas</a:t>
            </a:r>
            <a:endParaRPr kumimoji="0" lang="lt-LT" sz="1800" b="0" i="0" u="none" strike="noStrike" kern="1200" cap="none" spc="0" normalizeH="0" baseline="0" noProof="0" dirty="0">
              <a:ln>
                <a:noFill/>
              </a:ln>
              <a:solidFill>
                <a:prstClr val="black"/>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black"/>
              </a:solidFill>
              <a:effectLst/>
              <a:uLnTx/>
              <a:uFillTx/>
              <a:latin typeface="Verdana"/>
              <a:ea typeface="+mn-ea"/>
              <a:cs typeface="+mn-cs"/>
            </a:endParaRPr>
          </a:p>
        </p:txBody>
      </p:sp>
      <p:grpSp>
        <p:nvGrpSpPr>
          <p:cNvPr id="47" name="Shape 608">
            <a:extLst>
              <a:ext uri="{FF2B5EF4-FFF2-40B4-BE49-F238E27FC236}">
                <a16:creationId xmlns:a16="http://schemas.microsoft.com/office/drawing/2014/main" id="{F7C2EB27-0CFB-4948-AE83-F1811A948BBE}"/>
              </a:ext>
            </a:extLst>
          </p:cNvPr>
          <p:cNvGrpSpPr/>
          <p:nvPr/>
        </p:nvGrpSpPr>
        <p:grpSpPr>
          <a:xfrm>
            <a:off x="5282414" y="1131467"/>
            <a:ext cx="342882" cy="350068"/>
            <a:chOff x="3951850" y="2985350"/>
            <a:chExt cx="407950" cy="416500"/>
          </a:xfrm>
          <a:solidFill>
            <a:srgbClr val="006C31"/>
          </a:solidFill>
        </p:grpSpPr>
        <p:sp>
          <p:nvSpPr>
            <p:cNvPr id="48" name="Shape 609">
              <a:extLst>
                <a:ext uri="{FF2B5EF4-FFF2-40B4-BE49-F238E27FC236}">
                  <a16:creationId xmlns:a16="http://schemas.microsoft.com/office/drawing/2014/main" id="{E8E14E3D-F857-4FB1-B8C1-15E53D12AACD}"/>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grp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49" name="Shape 610">
              <a:extLst>
                <a:ext uri="{FF2B5EF4-FFF2-40B4-BE49-F238E27FC236}">
                  <a16:creationId xmlns:a16="http://schemas.microsoft.com/office/drawing/2014/main" id="{64F5962E-B4B7-490D-B4AA-AFDB6A78CE76}"/>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grp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50" name="Shape 611">
              <a:extLst>
                <a:ext uri="{FF2B5EF4-FFF2-40B4-BE49-F238E27FC236}">
                  <a16:creationId xmlns:a16="http://schemas.microsoft.com/office/drawing/2014/main" id="{00BF5EE2-7DE0-4986-B64E-583C3EC32FC6}"/>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grp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51" name="Shape 612">
              <a:extLst>
                <a:ext uri="{FF2B5EF4-FFF2-40B4-BE49-F238E27FC236}">
                  <a16:creationId xmlns:a16="http://schemas.microsoft.com/office/drawing/2014/main" id="{D50B8B1D-0012-4833-9998-D62D3E498FCE}"/>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grp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grpSp>
      <p:grpSp>
        <p:nvGrpSpPr>
          <p:cNvPr id="52" name="Shape 643">
            <a:extLst>
              <a:ext uri="{FF2B5EF4-FFF2-40B4-BE49-F238E27FC236}">
                <a16:creationId xmlns:a16="http://schemas.microsoft.com/office/drawing/2014/main" id="{33C87EBB-98C5-49C6-9A0C-542B18B617D7}"/>
              </a:ext>
            </a:extLst>
          </p:cNvPr>
          <p:cNvGrpSpPr/>
          <p:nvPr/>
        </p:nvGrpSpPr>
        <p:grpSpPr>
          <a:xfrm>
            <a:off x="7130881" y="3416721"/>
            <a:ext cx="369526" cy="268183"/>
            <a:chOff x="3932350" y="3714775"/>
            <a:chExt cx="439650" cy="319075"/>
          </a:xfrm>
        </p:grpSpPr>
        <p:sp>
          <p:nvSpPr>
            <p:cNvPr id="53" name="Shape 644">
              <a:extLst>
                <a:ext uri="{FF2B5EF4-FFF2-40B4-BE49-F238E27FC236}">
                  <a16:creationId xmlns:a16="http://schemas.microsoft.com/office/drawing/2014/main" id="{4DF55358-0648-4EBD-95A0-F39DC125CC8C}"/>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54" name="Shape 645">
              <a:extLst>
                <a:ext uri="{FF2B5EF4-FFF2-40B4-BE49-F238E27FC236}">
                  <a16:creationId xmlns:a16="http://schemas.microsoft.com/office/drawing/2014/main" id="{1FBEFCAB-56CC-400F-9B57-703483580610}"/>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55" name="Shape 646">
              <a:extLst>
                <a:ext uri="{FF2B5EF4-FFF2-40B4-BE49-F238E27FC236}">
                  <a16:creationId xmlns:a16="http://schemas.microsoft.com/office/drawing/2014/main" id="{417736A2-7EAF-44B6-BC1B-9678D00DDFB5}"/>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56" name="Shape 647">
              <a:extLst>
                <a:ext uri="{FF2B5EF4-FFF2-40B4-BE49-F238E27FC236}">
                  <a16:creationId xmlns:a16="http://schemas.microsoft.com/office/drawing/2014/main" id="{51748C50-DE75-460F-BE85-A5ADB5D90DA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
          <p:nvSpPr>
            <p:cNvPr id="57" name="Shape 648">
              <a:extLst>
                <a:ext uri="{FF2B5EF4-FFF2-40B4-BE49-F238E27FC236}">
                  <a16:creationId xmlns:a16="http://schemas.microsoft.com/office/drawing/2014/main" id="{515908C4-C107-4339-A510-0E5C5CD60D00}"/>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58" name="Shape 676">
            <a:extLst>
              <a:ext uri="{FF2B5EF4-FFF2-40B4-BE49-F238E27FC236}">
                <a16:creationId xmlns:a16="http://schemas.microsoft.com/office/drawing/2014/main" id="{96D32A59-B5C4-425A-8E89-6DFB3F0D68E3}"/>
              </a:ext>
            </a:extLst>
          </p:cNvPr>
          <p:cNvSpPr/>
          <p:nvPr/>
        </p:nvSpPr>
        <p:spPr>
          <a:xfrm>
            <a:off x="7045643" y="1128411"/>
            <a:ext cx="340844" cy="340865"/>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solidFill>
            <a:srgbClr val="006C31"/>
          </a:solidFill>
          <a:ln w="12175" cap="rnd" cmpd="sng">
            <a:solidFill>
              <a:srgbClr val="006C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59294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162371"/>
            <a:ext cx="8111938" cy="1314029"/>
          </a:xfrm>
        </p:spPr>
        <p:txBody>
          <a:bodyPr>
            <a:normAutofit/>
          </a:bodyPr>
          <a:lstStyle/>
          <a:p>
            <a:r>
              <a:rPr lang="lt-LT" sz="2800" b="1" dirty="0">
                <a:latin typeface="+mj-lt"/>
                <a:cs typeface="Times New Roman" panose="02020603050405020304" pitchFamily="18" charset="0"/>
              </a:rPr>
              <a:t>PAŽEIDIMAI SKIRTINGUOSE PIRKIMO PRPCEDŪROS ETAPUOSE</a:t>
            </a:r>
          </a:p>
        </p:txBody>
      </p:sp>
      <p:graphicFrame>
        <p:nvGraphicFramePr>
          <p:cNvPr id="6" name="Turinio vietos rezervavimo ženklas 5">
            <a:extLst>
              <a:ext uri="{FF2B5EF4-FFF2-40B4-BE49-F238E27FC236}">
                <a16:creationId xmlns:a16="http://schemas.microsoft.com/office/drawing/2014/main" id="{D93B3A25-4618-4214-A416-27AC7D98E11A}"/>
              </a:ext>
            </a:extLst>
          </p:cNvPr>
          <p:cNvGraphicFramePr>
            <a:graphicFrameLocks noGrp="1"/>
          </p:cNvGraphicFramePr>
          <p:nvPr>
            <p:ph idx="1"/>
            <p:extLst>
              <p:ext uri="{D42A27DB-BD31-4B8C-83A1-F6EECF244321}">
                <p14:modId xmlns:p14="http://schemas.microsoft.com/office/powerpoint/2010/main" val="3704370701"/>
              </p:ext>
            </p:extLst>
          </p:nvPr>
        </p:nvGraphicFramePr>
        <p:xfrm>
          <a:off x="628650" y="1632857"/>
          <a:ext cx="7886700" cy="4544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C7269BF-5267-4E45-BFDC-28309641C5A7}" type="slidenum">
              <a:rPr lang="en-US" smtClean="0"/>
              <a:pPr/>
              <a:t>3</a:t>
            </a:fld>
            <a:endParaRPr lang="en-US" dirty="0"/>
          </a:p>
        </p:txBody>
      </p:sp>
    </p:spTree>
    <p:extLst>
      <p:ext uri="{BB962C8B-B14F-4D97-AF65-F5344CB8AC3E}">
        <p14:creationId xmlns:p14="http://schemas.microsoft.com/office/powerpoint/2010/main" val="340827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EE7B311A-8A5E-49F2-9C27-295A1A0875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70000"/>
                    </a14:imgEffect>
                    <a14:imgEffect>
                      <a14:brightnessContrast contrast="-5000"/>
                    </a14:imgEffect>
                  </a14:imgLayer>
                </a14:imgProps>
              </a:ext>
            </a:extLst>
          </a:blip>
          <a:stretch>
            <a:fillRect/>
          </a:stretch>
        </p:blipFill>
        <p:spPr>
          <a:xfrm>
            <a:off x="0" y="79513"/>
            <a:ext cx="9144000" cy="6778487"/>
          </a:xfrm>
          <a:prstGeom prst="rect">
            <a:avLst/>
          </a:prstGeom>
        </p:spPr>
      </p:pic>
      <p:sp>
        <p:nvSpPr>
          <p:cNvPr id="2" name="Title 1"/>
          <p:cNvSpPr>
            <a:spLocks noGrp="1"/>
          </p:cNvSpPr>
          <p:nvPr>
            <p:ph type="title"/>
          </p:nvPr>
        </p:nvSpPr>
        <p:spPr>
          <a:xfrm>
            <a:off x="129209" y="432361"/>
            <a:ext cx="8386141" cy="551613"/>
          </a:xfrm>
        </p:spPr>
        <p:txBody>
          <a:bodyPr>
            <a:noAutofit/>
          </a:bodyPr>
          <a:lstStyle/>
          <a:p>
            <a:r>
              <a:rPr lang="lt-LT" sz="2800" b="1" dirty="0">
                <a:latin typeface="+mj-lt"/>
                <a:cs typeface="Times New Roman" panose="02020603050405020304" pitchFamily="18" charset="0"/>
              </a:rPr>
              <a:t>PASIRENGIMAS PIRKIMUI. POREIKIO NUSTATYMAS. PIRKIMO STRATEGIJA.</a:t>
            </a:r>
          </a:p>
        </p:txBody>
      </p:sp>
      <p:sp>
        <p:nvSpPr>
          <p:cNvPr id="3" name="Content Placeholder 2"/>
          <p:cNvSpPr>
            <a:spLocks noGrp="1"/>
          </p:cNvSpPr>
          <p:nvPr>
            <p:ph idx="1"/>
          </p:nvPr>
        </p:nvSpPr>
        <p:spPr>
          <a:xfrm>
            <a:off x="129209" y="983974"/>
            <a:ext cx="8776252" cy="5192989"/>
          </a:xfrm>
        </p:spPr>
        <p:txBody>
          <a:bodyPr>
            <a:normAutofit/>
          </a:bodyPr>
          <a:lstStyle/>
          <a:p>
            <a:pPr marL="0" indent="0" algn="ctr">
              <a:buNone/>
            </a:pPr>
            <a:endParaRPr lang="lt-LT" sz="9600" b="1" dirty="0">
              <a:solidFill>
                <a:schemeClr val="accent5">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lt-LT" sz="3400" b="1" dirty="0">
                <a:solidFill>
                  <a:schemeClr val="bg1">
                    <a:lumMod val="50000"/>
                  </a:schemeClr>
                </a:solidFill>
                <a:latin typeface="+mj-lt"/>
                <a:cs typeface="Times New Roman" panose="02020603050405020304" pitchFamily="18" charset="0"/>
              </a:rPr>
              <a:t>Poreikį nustato ne PO, bet rinka</a:t>
            </a:r>
          </a:p>
          <a:p>
            <a:pPr algn="just">
              <a:buFont typeface="Wingdings" panose="05000000000000000000" pitchFamily="2" charset="2"/>
              <a:buChar char="ü"/>
            </a:pPr>
            <a:r>
              <a:rPr lang="lt-LT" sz="3400" b="1" dirty="0">
                <a:solidFill>
                  <a:schemeClr val="bg1">
                    <a:lumMod val="50000"/>
                  </a:schemeClr>
                </a:solidFill>
                <a:latin typeface="+mj-lt"/>
                <a:cs typeface="Times New Roman" panose="02020603050405020304" pitchFamily="18" charset="0"/>
              </a:rPr>
              <a:t>Neatliekamas/netinkamai atliekamas rinkos tyrimas</a:t>
            </a:r>
          </a:p>
          <a:p>
            <a:pPr algn="just">
              <a:buFont typeface="Wingdings" panose="05000000000000000000" pitchFamily="2" charset="2"/>
              <a:buChar char="ü"/>
            </a:pPr>
            <a:r>
              <a:rPr lang="lt-LT" sz="3400" b="1" dirty="0">
                <a:solidFill>
                  <a:schemeClr val="bg1">
                    <a:lumMod val="50000"/>
                  </a:schemeClr>
                </a:solidFill>
                <a:latin typeface="+mj-lt"/>
                <a:cs typeface="Times New Roman" panose="02020603050405020304" pitchFamily="18" charset="0"/>
              </a:rPr>
              <a:t>Blogai apskaičiuota pirkimo vertė</a:t>
            </a:r>
          </a:p>
          <a:p>
            <a:pPr algn="just">
              <a:buFont typeface="Wingdings" panose="05000000000000000000" pitchFamily="2" charset="2"/>
              <a:buChar char="ü"/>
            </a:pPr>
            <a:r>
              <a:rPr lang="lt-LT" sz="3400" b="1" dirty="0">
                <a:solidFill>
                  <a:schemeClr val="bg1">
                    <a:lumMod val="50000"/>
                  </a:schemeClr>
                </a:solidFill>
                <a:latin typeface="+mj-lt"/>
                <a:cs typeface="Times New Roman" panose="02020603050405020304" pitchFamily="18" charset="0"/>
              </a:rPr>
              <a:t>Netinkamas pirkimo būdas</a:t>
            </a:r>
          </a:p>
          <a:p>
            <a:pPr algn="just">
              <a:buFont typeface="Wingdings" panose="05000000000000000000" pitchFamily="2" charset="2"/>
              <a:buChar char="ü"/>
            </a:pPr>
            <a:r>
              <a:rPr lang="lt-LT" sz="3400" b="1" dirty="0">
                <a:solidFill>
                  <a:schemeClr val="bg1">
                    <a:lumMod val="50000"/>
                  </a:schemeClr>
                </a:solidFill>
                <a:latin typeface="+mj-lt"/>
                <a:cs typeface="Times New Roman" panose="02020603050405020304" pitchFamily="18" charset="0"/>
              </a:rPr>
              <a:t>Neskaidomas pirkimo objektas</a:t>
            </a:r>
          </a:p>
          <a:p>
            <a:pPr marL="0" indent="0" algn="just">
              <a:buNone/>
            </a:pPr>
            <a:endParaRPr lang="lt-LT" sz="7200" b="1" dirty="0">
              <a:latin typeface="Times New Roman" panose="02020603050405020304" pitchFamily="18" charset="0"/>
              <a:cs typeface="Times New Roman" panose="02020603050405020304" pitchFamily="18" charset="0"/>
            </a:endParaRPr>
          </a:p>
          <a:p>
            <a:endParaRPr lang="lt-LT" b="1" dirty="0"/>
          </a:p>
        </p:txBody>
      </p:sp>
      <p:sp>
        <p:nvSpPr>
          <p:cNvPr id="4" name="Slide Number Placeholder 3"/>
          <p:cNvSpPr>
            <a:spLocks noGrp="1"/>
          </p:cNvSpPr>
          <p:nvPr>
            <p:ph type="sldNum" sz="quarter" idx="12"/>
          </p:nvPr>
        </p:nvSpPr>
        <p:spPr/>
        <p:txBody>
          <a:bodyPr/>
          <a:lstStyle/>
          <a:p>
            <a:fld id="{BC7269BF-5267-4E45-BFDC-28309641C5A7}" type="slidenum">
              <a:rPr lang="en-US" smtClean="0"/>
              <a:pPr/>
              <a:t>4</a:t>
            </a:fld>
            <a:endParaRPr lang="en-US" dirty="0"/>
          </a:p>
        </p:txBody>
      </p:sp>
    </p:spTree>
    <p:extLst>
      <p:ext uri="{BB962C8B-B14F-4D97-AF65-F5344CB8AC3E}">
        <p14:creationId xmlns:p14="http://schemas.microsoft.com/office/powerpoint/2010/main" val="323861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F3BA8A43-4293-479A-917D-DA68BF14799A}"/>
              </a:ext>
            </a:extLst>
          </p:cNvPr>
          <p:cNvPicPr>
            <a:picLocks noChangeAspect="1"/>
          </p:cNvPicPr>
          <p:nvPr/>
        </p:nvPicPr>
        <p:blipFill>
          <a:blip r:embed="rId2"/>
          <a:stretch>
            <a:fillRect/>
          </a:stretch>
        </p:blipFill>
        <p:spPr>
          <a:xfrm>
            <a:off x="-168965" y="0"/>
            <a:ext cx="9491869" cy="6927574"/>
          </a:xfrm>
          <a:prstGeom prst="rect">
            <a:avLst/>
          </a:prstGeom>
        </p:spPr>
      </p:pic>
      <p:sp>
        <p:nvSpPr>
          <p:cNvPr id="2" name="Pavadinimas 1">
            <a:extLst>
              <a:ext uri="{FF2B5EF4-FFF2-40B4-BE49-F238E27FC236}">
                <a16:creationId xmlns:a16="http://schemas.microsoft.com/office/drawing/2014/main" id="{D6887D61-67A1-45B3-A42E-B8EF696C6654}"/>
              </a:ext>
            </a:extLst>
          </p:cNvPr>
          <p:cNvSpPr>
            <a:spLocks noGrp="1"/>
          </p:cNvSpPr>
          <p:nvPr>
            <p:ph type="title"/>
          </p:nvPr>
        </p:nvSpPr>
        <p:spPr/>
        <p:txBody>
          <a:bodyPr>
            <a:normAutofit/>
          </a:bodyPr>
          <a:lstStyle/>
          <a:p>
            <a:r>
              <a:rPr lang="lt-LT" sz="3200" b="1" dirty="0">
                <a:solidFill>
                  <a:schemeClr val="bg1"/>
                </a:solidFill>
                <a:latin typeface="+mj-lt"/>
              </a:rPr>
              <a:t>Poreikį nustato ne PO, bet rinka</a:t>
            </a:r>
            <a:endParaRPr lang="en-GB" sz="3200" b="1" dirty="0">
              <a:solidFill>
                <a:schemeClr val="bg1"/>
              </a:solidFill>
              <a:latin typeface="+mj-lt"/>
            </a:endParaRPr>
          </a:p>
        </p:txBody>
      </p:sp>
      <p:sp>
        <p:nvSpPr>
          <p:cNvPr id="3" name="Turinio vietos rezervavimo ženklas 2">
            <a:extLst>
              <a:ext uri="{FF2B5EF4-FFF2-40B4-BE49-F238E27FC236}">
                <a16:creationId xmlns:a16="http://schemas.microsoft.com/office/drawing/2014/main" id="{468D0A39-103D-431C-93BB-F09E22F7564F}"/>
              </a:ext>
            </a:extLst>
          </p:cNvPr>
          <p:cNvSpPr>
            <a:spLocks noGrp="1"/>
          </p:cNvSpPr>
          <p:nvPr>
            <p:ph idx="1"/>
          </p:nvPr>
        </p:nvSpPr>
        <p:spPr>
          <a:xfrm>
            <a:off x="403412" y="1083365"/>
            <a:ext cx="8111938" cy="5093598"/>
          </a:xfrm>
        </p:spPr>
        <p:txBody>
          <a:bodyPr/>
          <a:lstStyle/>
          <a:p>
            <a:pPr marL="0" indent="0" algn="just">
              <a:buNone/>
            </a:pPr>
            <a:endParaRPr lang="lt-LT" i="1" dirty="0"/>
          </a:p>
          <a:p>
            <a:pPr marL="0" indent="0" algn="just">
              <a:buNone/>
            </a:pPr>
            <a:r>
              <a:rPr lang="lt-LT" b="1" i="1" dirty="0">
                <a:solidFill>
                  <a:schemeClr val="bg1"/>
                </a:solidFill>
                <a:latin typeface="+mj-lt"/>
              </a:rPr>
              <a:t>Korupcinio pobūdžio pažeidimai, susiję su neteisėtais susitarimais, kuomet poreikį diktuoja rinkos dalyviai. Dažnai įsigyjama brangiau, prastos kokybės prekės/paslaugos, o realus PO poreikis lieka nepatenkintas. </a:t>
            </a:r>
            <a:endParaRPr lang="en-GB" b="1" i="1" dirty="0">
              <a:solidFill>
                <a:schemeClr val="bg1"/>
              </a:solidFill>
              <a:latin typeface="+mj-lt"/>
            </a:endParaRPr>
          </a:p>
        </p:txBody>
      </p:sp>
      <p:sp>
        <p:nvSpPr>
          <p:cNvPr id="4" name="Skaidrės numerio vietos rezervavimo ženklas 3">
            <a:extLst>
              <a:ext uri="{FF2B5EF4-FFF2-40B4-BE49-F238E27FC236}">
                <a16:creationId xmlns:a16="http://schemas.microsoft.com/office/drawing/2014/main" id="{76FF600C-BD97-48D3-A388-6639BE87850F}"/>
              </a:ext>
            </a:extLst>
          </p:cNvPr>
          <p:cNvSpPr>
            <a:spLocks noGrp="1"/>
          </p:cNvSpPr>
          <p:nvPr>
            <p:ph type="sldNum" sz="quarter" idx="12"/>
          </p:nvPr>
        </p:nvSpPr>
        <p:spPr/>
        <p:txBody>
          <a:bodyPr/>
          <a:lstStyle/>
          <a:p>
            <a:fld id="{BC7269BF-5267-4E45-BFDC-28309641C5A7}" type="slidenum">
              <a:rPr lang="en-US" smtClean="0"/>
              <a:pPr/>
              <a:t>5</a:t>
            </a:fld>
            <a:endParaRPr lang="en-US" dirty="0"/>
          </a:p>
        </p:txBody>
      </p:sp>
    </p:spTree>
    <p:extLst>
      <p:ext uri="{BB962C8B-B14F-4D97-AF65-F5344CB8AC3E}">
        <p14:creationId xmlns:p14="http://schemas.microsoft.com/office/powerpoint/2010/main" val="108087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24B2D1CA-5E09-40A5-8FD1-D8009B17E115}"/>
              </a:ext>
            </a:extLst>
          </p:cNvPr>
          <p:cNvPicPr>
            <a:picLocks noChangeAspect="1"/>
          </p:cNvPicPr>
          <p:nvPr/>
        </p:nvPicPr>
        <p:blipFill>
          <a:blip r:embed="rId2"/>
          <a:stretch>
            <a:fillRect/>
          </a:stretch>
        </p:blipFill>
        <p:spPr>
          <a:xfrm>
            <a:off x="0" y="0"/>
            <a:ext cx="9283148" cy="6858000"/>
          </a:xfrm>
          <a:prstGeom prst="rect">
            <a:avLst/>
          </a:prstGeom>
        </p:spPr>
      </p:pic>
      <p:sp>
        <p:nvSpPr>
          <p:cNvPr id="2" name="Pavadinimas 1">
            <a:extLst>
              <a:ext uri="{FF2B5EF4-FFF2-40B4-BE49-F238E27FC236}">
                <a16:creationId xmlns:a16="http://schemas.microsoft.com/office/drawing/2014/main" id="{4AC91465-0B3D-4576-9D39-C981846C3AD2}"/>
              </a:ext>
            </a:extLst>
          </p:cNvPr>
          <p:cNvSpPr>
            <a:spLocks noGrp="1"/>
          </p:cNvSpPr>
          <p:nvPr>
            <p:ph type="title"/>
          </p:nvPr>
        </p:nvSpPr>
        <p:spPr/>
        <p:txBody>
          <a:bodyPr>
            <a:normAutofit fontScale="90000"/>
          </a:bodyPr>
          <a:lstStyle/>
          <a:p>
            <a:r>
              <a:rPr lang="lt-LT" b="1" dirty="0">
                <a:latin typeface="+mj-lt"/>
              </a:rPr>
              <a:t>Neatliekamas/netinkamai atliekamas rinkos tyrimas</a:t>
            </a:r>
            <a:endParaRPr lang="en-GB" b="1" dirty="0">
              <a:latin typeface="+mj-lt"/>
            </a:endParaRPr>
          </a:p>
        </p:txBody>
      </p:sp>
      <p:sp>
        <p:nvSpPr>
          <p:cNvPr id="3" name="Turinio vietos rezervavimo ženklas 2">
            <a:extLst>
              <a:ext uri="{FF2B5EF4-FFF2-40B4-BE49-F238E27FC236}">
                <a16:creationId xmlns:a16="http://schemas.microsoft.com/office/drawing/2014/main" id="{EA5561E3-5C21-4F2D-9C99-5B7BE4A326A3}"/>
              </a:ext>
            </a:extLst>
          </p:cNvPr>
          <p:cNvSpPr>
            <a:spLocks noGrp="1"/>
          </p:cNvSpPr>
          <p:nvPr>
            <p:ph idx="1"/>
          </p:nvPr>
        </p:nvSpPr>
        <p:spPr>
          <a:xfrm>
            <a:off x="403412" y="1580322"/>
            <a:ext cx="8111938" cy="4596641"/>
          </a:xfrm>
        </p:spPr>
        <p:txBody>
          <a:bodyPr>
            <a:normAutofit/>
          </a:bodyPr>
          <a:lstStyle/>
          <a:p>
            <a:pPr algn="just">
              <a:buFont typeface="Wingdings" panose="05000000000000000000" pitchFamily="2" charset="2"/>
              <a:buChar char="ü"/>
            </a:pPr>
            <a:r>
              <a:rPr lang="lt-LT" dirty="0">
                <a:latin typeface="+mj-lt"/>
              </a:rPr>
              <a:t>Remiamasi tik istoriniais duomenimis, neanalizuojant rinkos pokyčių</a:t>
            </a:r>
          </a:p>
          <a:p>
            <a:pPr algn="just">
              <a:buFont typeface="Wingdings" panose="05000000000000000000" pitchFamily="2" charset="2"/>
              <a:buChar char="ü"/>
            </a:pPr>
            <a:r>
              <a:rPr lang="lt-LT" dirty="0">
                <a:latin typeface="+mj-lt"/>
              </a:rPr>
              <a:t>Neieškoma alternatyvių sprendimų</a:t>
            </a:r>
          </a:p>
          <a:p>
            <a:pPr algn="just">
              <a:buFont typeface="Wingdings" panose="05000000000000000000" pitchFamily="2" charset="2"/>
              <a:buChar char="ü"/>
            </a:pPr>
            <a:r>
              <a:rPr lang="lt-LT" dirty="0">
                <a:latin typeface="+mj-lt"/>
              </a:rPr>
              <a:t>Neskaidriai atliekamas rinkos tyrimas, kreipiantis į labai siaurą ratą tiekėjų, neišvengiama interesų konflikto</a:t>
            </a:r>
          </a:p>
          <a:p>
            <a:pPr algn="just">
              <a:buFont typeface="Wingdings" panose="05000000000000000000" pitchFamily="2" charset="2"/>
              <a:buChar char="ü"/>
            </a:pPr>
            <a:r>
              <a:rPr lang="lt-LT" dirty="0">
                <a:latin typeface="+mj-lt"/>
              </a:rPr>
              <a:t>Neišnagrinėjamos objekto techninės charakteristikos, esamos alternatyvios</a:t>
            </a:r>
          </a:p>
          <a:p>
            <a:pPr algn="just">
              <a:buFont typeface="Wingdings" panose="05000000000000000000" pitchFamily="2" charset="2"/>
              <a:buChar char="ü"/>
            </a:pPr>
            <a:r>
              <a:rPr lang="lt-LT" dirty="0">
                <a:latin typeface="+mj-lt"/>
              </a:rPr>
              <a:t>Nevertinama tiekėjų koncentracija rinkoje, jų pajėgumai ir kvalifikacija</a:t>
            </a:r>
            <a:endParaRPr lang="en-GB" dirty="0">
              <a:latin typeface="+mj-lt"/>
            </a:endParaRPr>
          </a:p>
        </p:txBody>
      </p:sp>
      <p:sp>
        <p:nvSpPr>
          <p:cNvPr id="4" name="Skaidrės numerio vietos rezervavimo ženklas 3">
            <a:extLst>
              <a:ext uri="{FF2B5EF4-FFF2-40B4-BE49-F238E27FC236}">
                <a16:creationId xmlns:a16="http://schemas.microsoft.com/office/drawing/2014/main" id="{AAAB0487-AA3C-4E7A-8BB0-00E168B0A9FD}"/>
              </a:ext>
            </a:extLst>
          </p:cNvPr>
          <p:cNvSpPr>
            <a:spLocks noGrp="1"/>
          </p:cNvSpPr>
          <p:nvPr>
            <p:ph type="sldNum" sz="quarter" idx="12"/>
          </p:nvPr>
        </p:nvSpPr>
        <p:spPr/>
        <p:txBody>
          <a:bodyPr/>
          <a:lstStyle/>
          <a:p>
            <a:fld id="{BC7269BF-5267-4E45-BFDC-28309641C5A7}" type="slidenum">
              <a:rPr lang="en-US" smtClean="0"/>
              <a:pPr/>
              <a:t>6</a:t>
            </a:fld>
            <a:endParaRPr lang="en-US" dirty="0"/>
          </a:p>
        </p:txBody>
      </p:sp>
    </p:spTree>
    <p:extLst>
      <p:ext uri="{BB962C8B-B14F-4D97-AF65-F5344CB8AC3E}">
        <p14:creationId xmlns:p14="http://schemas.microsoft.com/office/powerpoint/2010/main" val="343708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34476CB-E95C-4714-93A4-B28DC456D91D}"/>
              </a:ext>
            </a:extLst>
          </p:cNvPr>
          <p:cNvSpPr>
            <a:spLocks noGrp="1"/>
          </p:cNvSpPr>
          <p:nvPr>
            <p:ph type="title"/>
          </p:nvPr>
        </p:nvSpPr>
        <p:spPr>
          <a:xfrm>
            <a:off x="268357" y="432361"/>
            <a:ext cx="8246993" cy="1046815"/>
          </a:xfrm>
        </p:spPr>
        <p:txBody>
          <a:bodyPr/>
          <a:lstStyle/>
          <a:p>
            <a:r>
              <a:rPr lang="lt-LT" b="1" dirty="0">
                <a:latin typeface="+mj-lt"/>
              </a:rPr>
              <a:t>Netinkamas pirkimo būdas</a:t>
            </a:r>
            <a:endParaRPr lang="en-GB" b="1" dirty="0">
              <a:latin typeface="+mj-lt"/>
            </a:endParaRPr>
          </a:p>
        </p:txBody>
      </p:sp>
      <p:sp>
        <p:nvSpPr>
          <p:cNvPr id="3" name="Turinio vietos rezervavimo ženklas 2">
            <a:extLst>
              <a:ext uri="{FF2B5EF4-FFF2-40B4-BE49-F238E27FC236}">
                <a16:creationId xmlns:a16="http://schemas.microsoft.com/office/drawing/2014/main" id="{C2CA1D77-5994-4EEC-BDA9-04F004372341}"/>
              </a:ext>
            </a:extLst>
          </p:cNvPr>
          <p:cNvSpPr>
            <a:spLocks noGrp="1"/>
          </p:cNvSpPr>
          <p:nvPr>
            <p:ph idx="1"/>
          </p:nvPr>
        </p:nvSpPr>
        <p:spPr>
          <a:xfrm>
            <a:off x="268357" y="1152939"/>
            <a:ext cx="8246993" cy="5024024"/>
          </a:xfrm>
        </p:spPr>
        <p:txBody>
          <a:bodyPr/>
          <a:lstStyle/>
          <a:p>
            <a:pPr marL="0" indent="0" algn="just">
              <a:buNone/>
            </a:pPr>
            <a:r>
              <a:rPr lang="lt-LT" dirty="0">
                <a:latin typeface="+mj-lt"/>
              </a:rPr>
              <a:t>Dirbtinis pirkimų išskaidymas, lemiantis netinkamą pirkimo būdo parinkimą</a:t>
            </a:r>
          </a:p>
          <a:p>
            <a:pPr marL="0" indent="0" algn="just">
              <a:buNone/>
            </a:pPr>
            <a:r>
              <a:rPr lang="lt-LT" dirty="0">
                <a:latin typeface="+mj-lt"/>
              </a:rPr>
              <a:t>Netinkamai apskaičiuota pirkimo vertė, lemianti netinkamą pirkimo būdo parinkimą</a:t>
            </a:r>
          </a:p>
          <a:p>
            <a:pPr marL="0" indent="0" algn="just">
              <a:buNone/>
            </a:pPr>
            <a:r>
              <a:rPr lang="lt-LT" dirty="0">
                <a:latin typeface="+mj-lt"/>
              </a:rPr>
              <a:t>Netinkami pagrindai neskelbiamai apklausai iš vieno tiekėjo</a:t>
            </a:r>
          </a:p>
          <a:p>
            <a:pPr marL="0" indent="0">
              <a:buNone/>
            </a:pPr>
            <a:endParaRPr lang="en-GB" dirty="0"/>
          </a:p>
        </p:txBody>
      </p:sp>
      <p:sp>
        <p:nvSpPr>
          <p:cNvPr id="4" name="Skaidrės numerio vietos rezervavimo ženklas 3">
            <a:extLst>
              <a:ext uri="{FF2B5EF4-FFF2-40B4-BE49-F238E27FC236}">
                <a16:creationId xmlns:a16="http://schemas.microsoft.com/office/drawing/2014/main" id="{BDD19DA3-B123-4933-BC2F-8D1C7C57A9F4}"/>
              </a:ext>
            </a:extLst>
          </p:cNvPr>
          <p:cNvSpPr>
            <a:spLocks noGrp="1"/>
          </p:cNvSpPr>
          <p:nvPr>
            <p:ph type="sldNum" sz="quarter" idx="12"/>
          </p:nvPr>
        </p:nvSpPr>
        <p:spPr/>
        <p:txBody>
          <a:bodyPr/>
          <a:lstStyle/>
          <a:p>
            <a:fld id="{BC7269BF-5267-4E45-BFDC-28309641C5A7}" type="slidenum">
              <a:rPr lang="en-US" smtClean="0"/>
              <a:pPr/>
              <a:t>7</a:t>
            </a:fld>
            <a:endParaRPr lang="en-US" dirty="0"/>
          </a:p>
        </p:txBody>
      </p:sp>
    </p:spTree>
    <p:extLst>
      <p:ext uri="{BB962C8B-B14F-4D97-AF65-F5344CB8AC3E}">
        <p14:creationId xmlns:p14="http://schemas.microsoft.com/office/powerpoint/2010/main" val="181525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0197B70E-BF7E-421F-A697-B96D14DE31D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78000"/>
                    </a14:imgEffect>
                  </a14:imgLayer>
                </a14:imgProps>
              </a:ext>
            </a:extLst>
          </a:blip>
          <a:stretch>
            <a:fillRect/>
          </a:stretch>
        </p:blipFill>
        <p:spPr>
          <a:xfrm>
            <a:off x="0" y="0"/>
            <a:ext cx="9144000" cy="6858000"/>
          </a:xfrm>
          <a:prstGeom prst="rect">
            <a:avLst/>
          </a:prstGeom>
        </p:spPr>
      </p:pic>
      <p:sp>
        <p:nvSpPr>
          <p:cNvPr id="2" name="Pavadinimas 1">
            <a:extLst>
              <a:ext uri="{FF2B5EF4-FFF2-40B4-BE49-F238E27FC236}">
                <a16:creationId xmlns:a16="http://schemas.microsoft.com/office/drawing/2014/main" id="{680AAC88-EE2D-4B9F-A839-9AB60777CA00}"/>
              </a:ext>
            </a:extLst>
          </p:cNvPr>
          <p:cNvSpPr>
            <a:spLocks noGrp="1"/>
          </p:cNvSpPr>
          <p:nvPr>
            <p:ph type="title"/>
          </p:nvPr>
        </p:nvSpPr>
        <p:spPr/>
        <p:txBody>
          <a:bodyPr/>
          <a:lstStyle/>
          <a:p>
            <a:r>
              <a:rPr lang="lt-LT" dirty="0"/>
              <a:t>Neskaidomas pirkimo objektas. </a:t>
            </a:r>
            <a:endParaRPr lang="en-GB" dirty="0"/>
          </a:p>
        </p:txBody>
      </p:sp>
      <p:sp>
        <p:nvSpPr>
          <p:cNvPr id="3" name="Turinio vietos rezervavimo ženklas 2">
            <a:extLst>
              <a:ext uri="{FF2B5EF4-FFF2-40B4-BE49-F238E27FC236}">
                <a16:creationId xmlns:a16="http://schemas.microsoft.com/office/drawing/2014/main" id="{0E9D9B73-EBF2-4E22-B168-5600615217B0}"/>
              </a:ext>
            </a:extLst>
          </p:cNvPr>
          <p:cNvSpPr>
            <a:spLocks noGrp="1"/>
          </p:cNvSpPr>
          <p:nvPr>
            <p:ph idx="1"/>
          </p:nvPr>
        </p:nvSpPr>
        <p:spPr>
          <a:xfrm>
            <a:off x="403412" y="1479176"/>
            <a:ext cx="8111938" cy="4697787"/>
          </a:xfrm>
        </p:spPr>
        <p:txBody>
          <a:bodyPr/>
          <a:lstStyle/>
          <a:p>
            <a:pPr marL="0" indent="0" algn="just">
              <a:buNone/>
            </a:pPr>
            <a:r>
              <a:rPr lang="lt-LT" b="1" i="1" dirty="0">
                <a:latin typeface="+mj-lt"/>
              </a:rPr>
              <a:t>Neskaidomi savo pobūdžiu skirtingi pirkimo objektai:</a:t>
            </a:r>
          </a:p>
          <a:p>
            <a:pPr marL="0" indent="0" algn="just">
              <a:buNone/>
            </a:pPr>
            <a:r>
              <a:rPr lang="lt-LT" sz="2400" i="1" dirty="0">
                <a:solidFill>
                  <a:schemeClr val="bg1"/>
                </a:solidFill>
                <a:latin typeface="+mj-lt"/>
              </a:rPr>
              <a:t>65 pozicijos skirtingų prekių apjungiamos į vieną pirkimo objektą: garso, meninio apšvietimo, vaizdo projekcijos, garso transliacijos, scenos mechanizacijos įranga ir draperijos. </a:t>
            </a:r>
          </a:p>
          <a:p>
            <a:pPr marL="0" indent="0" algn="just">
              <a:buNone/>
            </a:pPr>
            <a:r>
              <a:rPr lang="lt-LT" sz="2400" i="1" dirty="0">
                <a:solidFill>
                  <a:schemeClr val="bg1"/>
                </a:solidFill>
                <a:latin typeface="+mj-lt"/>
              </a:rPr>
              <a:t>Automobilių techninės priežiūros paslaugos skirtingų grupių automobiliams (sunkiasvoriams, lengviesiems, priekaboms</a:t>
            </a:r>
          </a:p>
          <a:p>
            <a:pPr marL="0" indent="0" algn="just">
              <a:buNone/>
            </a:pPr>
            <a:r>
              <a:rPr lang="lt-LT" sz="2400" i="1" dirty="0">
                <a:solidFill>
                  <a:schemeClr val="bg1"/>
                </a:solidFill>
                <a:latin typeface="+mj-lt"/>
              </a:rPr>
              <a:t>Maisto produktų, kuriuos tiekia skirtingi tiekėjai, sujungimas į stambias dalis</a:t>
            </a:r>
          </a:p>
          <a:p>
            <a:pPr marL="0" indent="0" algn="just">
              <a:buNone/>
            </a:pPr>
            <a:endParaRPr lang="en-GB" sz="2400" dirty="0"/>
          </a:p>
        </p:txBody>
      </p:sp>
      <p:sp>
        <p:nvSpPr>
          <p:cNvPr id="4" name="Skaidrės numerio vietos rezervavimo ženklas 3">
            <a:extLst>
              <a:ext uri="{FF2B5EF4-FFF2-40B4-BE49-F238E27FC236}">
                <a16:creationId xmlns:a16="http://schemas.microsoft.com/office/drawing/2014/main" id="{AAF7D29F-5571-4427-A986-091E0A652AE4}"/>
              </a:ext>
            </a:extLst>
          </p:cNvPr>
          <p:cNvSpPr>
            <a:spLocks noGrp="1"/>
          </p:cNvSpPr>
          <p:nvPr>
            <p:ph type="sldNum" sz="quarter" idx="12"/>
          </p:nvPr>
        </p:nvSpPr>
        <p:spPr/>
        <p:txBody>
          <a:bodyPr/>
          <a:lstStyle/>
          <a:p>
            <a:fld id="{BC7269BF-5267-4E45-BFDC-28309641C5A7}" type="slidenum">
              <a:rPr lang="en-US" smtClean="0"/>
              <a:pPr/>
              <a:t>8</a:t>
            </a:fld>
            <a:endParaRPr lang="en-US" dirty="0"/>
          </a:p>
        </p:txBody>
      </p:sp>
    </p:spTree>
    <p:extLst>
      <p:ext uri="{BB962C8B-B14F-4D97-AF65-F5344CB8AC3E}">
        <p14:creationId xmlns:p14="http://schemas.microsoft.com/office/powerpoint/2010/main" val="20333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PT colors">
      <a:dk1>
        <a:sysClr val="windowText" lastClr="000000"/>
      </a:dk1>
      <a:lt1>
        <a:sysClr val="window" lastClr="FFFFFF"/>
      </a:lt1>
      <a:dk2>
        <a:srgbClr val="575757"/>
      </a:dk2>
      <a:lt2>
        <a:srgbClr val="E7E6E6"/>
      </a:lt2>
      <a:accent1>
        <a:srgbClr val="FDB913"/>
      </a:accent1>
      <a:accent2>
        <a:srgbClr val="006A44"/>
      </a:accent2>
      <a:accent3>
        <a:srgbClr val="C1272D"/>
      </a:accent3>
      <a:accent4>
        <a:srgbClr val="FFC000"/>
      </a:accent4>
      <a:accent5>
        <a:srgbClr val="4472C4"/>
      </a:accent5>
      <a:accent6>
        <a:srgbClr val="70AD47"/>
      </a:accent6>
      <a:hlink>
        <a:srgbClr val="FDB913"/>
      </a:hlink>
      <a:folHlink>
        <a:srgbClr val="538135"/>
      </a:folHlink>
    </a:clrScheme>
    <a:fontScheme name="VPT theme">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8771</TotalTime>
  <Words>1169</Words>
  <Application>Microsoft Office PowerPoint</Application>
  <PresentationFormat>Demonstracija ekrane (4:3)</PresentationFormat>
  <Paragraphs>158</Paragraphs>
  <Slides>20</Slides>
  <Notes>4</Notes>
  <HiddenSlides>0</HiddenSlides>
  <MMClips>0</MMClips>
  <ScaleCrop>false</ScaleCrop>
  <HeadingPairs>
    <vt:vector size="6" baseType="variant">
      <vt:variant>
        <vt:lpstr>Naudojami šriftai</vt:lpstr>
      </vt:variant>
      <vt:variant>
        <vt:i4>9</vt:i4>
      </vt:variant>
      <vt:variant>
        <vt:lpstr>Tema</vt:lpstr>
      </vt:variant>
      <vt:variant>
        <vt:i4>2</vt:i4>
      </vt:variant>
      <vt:variant>
        <vt:lpstr>Skaidrių pavadinimai</vt:lpstr>
      </vt:variant>
      <vt:variant>
        <vt:i4>20</vt:i4>
      </vt:variant>
    </vt:vector>
  </HeadingPairs>
  <TitlesOfParts>
    <vt:vector size="31" baseType="lpstr">
      <vt:lpstr>.HelveticaNeueDeskInterface-Regular</vt:lpstr>
      <vt:lpstr>Arial</vt:lpstr>
      <vt:lpstr>Calibri</vt:lpstr>
      <vt:lpstr>Calibri Light</vt:lpstr>
      <vt:lpstr>Helvetica</vt:lpstr>
      <vt:lpstr>Helvetica Bold</vt:lpstr>
      <vt:lpstr>Times New Roman</vt:lpstr>
      <vt:lpstr>Verdana</vt:lpstr>
      <vt:lpstr>Wingdings</vt:lpstr>
      <vt:lpstr>Office Theme</vt:lpstr>
      <vt:lpstr>1_Office Theme</vt:lpstr>
      <vt:lpstr> </vt:lpstr>
      <vt:lpstr>Turinys </vt:lpstr>
      <vt:lpstr>        Viešųjų pirkimų tarnybos funkcijos</vt:lpstr>
      <vt:lpstr>PAŽEIDIMAI SKIRTINGUOSE PIRKIMO PRPCEDŪROS ETAPUOSE</vt:lpstr>
      <vt:lpstr>PASIRENGIMAS PIRKIMUI. POREIKIO NUSTATYMAS. PIRKIMO STRATEGIJA.</vt:lpstr>
      <vt:lpstr>Poreikį nustato ne PO, bet rinka</vt:lpstr>
      <vt:lpstr>Neatliekamas/netinkamai atliekamas rinkos tyrimas</vt:lpstr>
      <vt:lpstr>Netinkamas pirkimo būdas</vt:lpstr>
      <vt:lpstr>Neskaidomas pirkimo objektas. </vt:lpstr>
      <vt:lpstr>Pirkimo dokumentų rengimas</vt:lpstr>
      <vt:lpstr>PIRKIMO PROCEDŪRŲ VYKDYMAS</vt:lpstr>
      <vt:lpstr>Netinkamai vykdoma apklausa</vt:lpstr>
      <vt:lpstr>PASIŪLYMŲ VERTINIMO PAŽEIDIMAI</vt:lpstr>
      <vt:lpstr>Įsakymai dėl VPK pakeitimų ir sprendimų</vt:lpstr>
      <vt:lpstr>SUTARTIES VIEŠINIMAS/VYKDYMAS</vt:lpstr>
      <vt:lpstr>Viešinimas. Teisinis reglamentavimas. 86 str. 9 d. </vt:lpstr>
      <vt:lpstr>NETINKAMA SUTARČIŲ PRIEŽIŪRA</vt:lpstr>
      <vt:lpstr>PAŽEIDIMŲ PREVENCIJA</vt:lpstr>
      <vt:lpstr>VP – didelė korupcijos rizikos pasireiškimo tikimybė  </vt:lpstr>
      <vt:lpstr>VP – didelė korupcijos rizikos pasireiškimo tikimybė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Pavadinimas</dc:title>
  <dc:creator>Microsoft Office User</dc:creator>
  <cp:lastModifiedBy>Info_GB</cp:lastModifiedBy>
  <cp:revision>673</cp:revision>
  <dcterms:created xsi:type="dcterms:W3CDTF">2015-07-03T13:20:23Z</dcterms:created>
  <dcterms:modified xsi:type="dcterms:W3CDTF">2019-10-03T05:22:32Z</dcterms:modified>
</cp:coreProperties>
</file>