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3" r:id="rId4"/>
    <p:sldId id="332" r:id="rId5"/>
    <p:sldId id="330" r:id="rId6"/>
    <p:sldId id="331" r:id="rId7"/>
    <p:sldId id="334" r:id="rId8"/>
    <p:sldId id="335" r:id="rId9"/>
    <p:sldId id="336" r:id="rId10"/>
    <p:sldId id="337" r:id="rId11"/>
    <p:sldId id="264" r:id="rId12"/>
    <p:sldId id="263" r:id="rId13"/>
    <p:sldId id="266" r:id="rId14"/>
    <p:sldId id="473" r:id="rId15"/>
    <p:sldId id="319" r:id="rId16"/>
    <p:sldId id="469" r:id="rId17"/>
    <p:sldId id="468" r:id="rId18"/>
    <p:sldId id="464" r:id="rId19"/>
    <p:sldId id="465" r:id="rId20"/>
    <p:sldId id="466" r:id="rId21"/>
    <p:sldId id="467" r:id="rId22"/>
    <p:sldId id="361" r:id="rId23"/>
    <p:sldId id="457" r:id="rId24"/>
    <p:sldId id="458" r:id="rId25"/>
    <p:sldId id="459" r:id="rId26"/>
    <p:sldId id="461" r:id="rId27"/>
    <p:sldId id="344" r:id="rId28"/>
    <p:sldId id="450" r:id="rId29"/>
    <p:sldId id="345" r:id="rId30"/>
    <p:sldId id="346" r:id="rId31"/>
    <p:sldId id="453" r:id="rId32"/>
    <p:sldId id="348" r:id="rId33"/>
    <p:sldId id="455" r:id="rId34"/>
    <p:sldId id="347" r:id="rId35"/>
    <p:sldId id="454" r:id="rId36"/>
    <p:sldId id="349" r:id="rId37"/>
    <p:sldId id="456" r:id="rId38"/>
    <p:sldId id="350" r:id="rId39"/>
    <p:sldId id="452" r:id="rId40"/>
    <p:sldId id="351" r:id="rId41"/>
    <p:sldId id="451" r:id="rId42"/>
    <p:sldId id="472" r:id="rId43"/>
    <p:sldId id="470" r:id="rId44"/>
    <p:sldId id="447" r:id="rId4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4F7D4C-66FA-4E5C-A3D7-8A0F2EFD53EA}" v="56" dt="2021-04-28T07:18:10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ius Jurkus" userId="b1dbb4319e05604c" providerId="LiveId" clId="{42E13A03-A355-415A-9ED0-8385D924A142}"/>
    <pc:docChg chg="undo custSel mod addSld delSld modSld sldOrd">
      <pc:chgData name="Andrius Jurkus" userId="b1dbb4319e05604c" providerId="LiveId" clId="{42E13A03-A355-415A-9ED0-8385D924A142}" dt="2020-02-05T13:41:00.821" v="7516" actId="20577"/>
      <pc:docMkLst>
        <pc:docMk/>
      </pc:docMkLst>
      <pc:sldChg chg="addSp delSp modSp mod setBg">
        <pc:chgData name="Andrius Jurkus" userId="b1dbb4319e05604c" providerId="LiveId" clId="{42E13A03-A355-415A-9ED0-8385D924A142}" dt="2020-02-05T09:57:19.077" v="5244" actId="20577"/>
        <pc:sldMkLst>
          <pc:docMk/>
          <pc:sldMk cId="2488622426" sldId="256"/>
        </pc:sldMkLst>
        <pc:spChg chg="del mod">
          <ac:chgData name="Andrius Jurkus" userId="b1dbb4319e05604c" providerId="LiveId" clId="{42E13A03-A355-415A-9ED0-8385D924A142}" dt="2020-02-04T13:35:14.729" v="2639" actId="478"/>
          <ac:spMkLst>
            <pc:docMk/>
            <pc:sldMk cId="2488622426" sldId="256"/>
            <ac:spMk id="2" creationId="{423CBD9C-A56B-49B5-85B5-415CB42A60C2}"/>
          </ac:spMkLst>
        </pc:spChg>
        <pc:spChg chg="add del mod">
          <ac:chgData name="Andrius Jurkus" userId="b1dbb4319e05604c" providerId="LiveId" clId="{42E13A03-A355-415A-9ED0-8385D924A142}" dt="2020-02-04T09:54:20.195" v="1657" actId="11529"/>
          <ac:spMkLst>
            <pc:docMk/>
            <pc:sldMk cId="2488622426" sldId="256"/>
            <ac:spMk id="3" creationId="{C4776E43-B12A-42FD-BAD9-FA0BD1B3FCC5}"/>
          </ac:spMkLst>
        </pc:spChg>
        <pc:spChg chg="add mod">
          <ac:chgData name="Andrius Jurkus" userId="b1dbb4319e05604c" providerId="LiveId" clId="{42E13A03-A355-415A-9ED0-8385D924A142}" dt="2020-02-05T09:57:19.077" v="5244" actId="20577"/>
          <ac:spMkLst>
            <pc:docMk/>
            <pc:sldMk cId="2488622426" sldId="256"/>
            <ac:spMk id="6" creationId="{F802F58B-CDD9-4B98-9C99-FBD9722D303B}"/>
          </ac:spMkLst>
        </pc:spChg>
        <pc:spChg chg="add">
          <ac:chgData name="Andrius Jurkus" userId="b1dbb4319e05604c" providerId="LiveId" clId="{42E13A03-A355-415A-9ED0-8385D924A142}" dt="2020-02-05T09:57:09.925" v="5243" actId="26606"/>
          <ac:spMkLst>
            <pc:docMk/>
            <pc:sldMk cId="2488622426" sldId="256"/>
            <ac:spMk id="11" creationId="{74426AB7-D619-4515-962A-BC83909EC015}"/>
          </ac:spMkLst>
        </pc:spChg>
        <pc:spChg chg="add">
          <ac:chgData name="Andrius Jurkus" userId="b1dbb4319e05604c" providerId="LiveId" clId="{42E13A03-A355-415A-9ED0-8385D924A142}" dt="2020-02-05T09:57:09.925" v="5243" actId="26606"/>
          <ac:spMkLst>
            <pc:docMk/>
            <pc:sldMk cId="2488622426" sldId="256"/>
            <ac:spMk id="13" creationId="{DE47DF98-723F-4AAC-ABCF-CACBC438F78F}"/>
          </ac:spMkLst>
        </pc:spChg>
        <pc:picChg chg="mod ord">
          <ac:chgData name="Andrius Jurkus" userId="b1dbb4319e05604c" providerId="LiveId" clId="{42E13A03-A355-415A-9ED0-8385D924A142}" dt="2020-02-05T09:57:09.925" v="5243" actId="26606"/>
          <ac:picMkLst>
            <pc:docMk/>
            <pc:sldMk cId="2488622426" sldId="256"/>
            <ac:picMk id="5" creationId="{81F97E24-676A-4820-B911-59E78EA49EED}"/>
          </ac:picMkLst>
        </pc:picChg>
        <pc:cxnChg chg="add">
          <ac:chgData name="Andrius Jurkus" userId="b1dbb4319e05604c" providerId="LiveId" clId="{42E13A03-A355-415A-9ED0-8385D924A142}" dt="2020-02-05T09:57:09.925" v="5243" actId="26606"/>
          <ac:cxnSpMkLst>
            <pc:docMk/>
            <pc:sldMk cId="2488622426" sldId="256"/>
            <ac:cxnSpMk id="15" creationId="{EA29FC7C-9308-4FDE-8DCA-405668055B0F}"/>
          </ac:cxnSpMkLst>
        </pc:cxnChg>
      </pc:sldChg>
      <pc:sldChg chg="modSp">
        <pc:chgData name="Andrius Jurkus" userId="b1dbb4319e05604c" providerId="LiveId" clId="{42E13A03-A355-415A-9ED0-8385D924A142}" dt="2020-02-05T13:35:40.045" v="7459" actId="113"/>
        <pc:sldMkLst>
          <pc:docMk/>
          <pc:sldMk cId="657182649" sldId="257"/>
        </pc:sldMkLst>
        <pc:spChg chg="mod">
          <ac:chgData name="Andrius Jurkus" userId="b1dbb4319e05604c" providerId="LiveId" clId="{42E13A03-A355-415A-9ED0-8385D924A142}" dt="2020-02-05T13:35:40.045" v="7459" actId="113"/>
          <ac:spMkLst>
            <pc:docMk/>
            <pc:sldMk cId="657182649" sldId="257"/>
            <ac:spMk id="2" creationId="{CB8C6107-31D6-48C9-BBC2-445327AEC355}"/>
          </ac:spMkLst>
        </pc:spChg>
      </pc:sldChg>
      <pc:sldChg chg="modSp">
        <pc:chgData name="Andrius Jurkus" userId="b1dbb4319e05604c" providerId="LiveId" clId="{42E13A03-A355-415A-9ED0-8385D924A142}" dt="2020-02-05T13:35:46.693" v="7460" actId="113"/>
        <pc:sldMkLst>
          <pc:docMk/>
          <pc:sldMk cId="1193673600" sldId="259"/>
        </pc:sldMkLst>
        <pc:spChg chg="mod">
          <ac:chgData name="Andrius Jurkus" userId="b1dbb4319e05604c" providerId="LiveId" clId="{42E13A03-A355-415A-9ED0-8385D924A142}" dt="2020-02-05T13:35:46.693" v="7460" actId="113"/>
          <ac:spMkLst>
            <pc:docMk/>
            <pc:sldMk cId="1193673600" sldId="259"/>
            <ac:spMk id="2" creationId="{CB8C6107-31D6-48C9-BBC2-445327AEC355}"/>
          </ac:spMkLst>
        </pc:spChg>
      </pc:sldChg>
      <pc:sldChg chg="addSp delSp modSp">
        <pc:chgData name="Andrius Jurkus" userId="b1dbb4319e05604c" providerId="LiveId" clId="{42E13A03-A355-415A-9ED0-8385D924A142}" dt="2020-02-05T13:38:17.923" v="7490" actId="5793"/>
        <pc:sldMkLst>
          <pc:docMk/>
          <pc:sldMk cId="1577264494" sldId="261"/>
        </pc:sldMkLst>
        <pc:spChg chg="mod">
          <ac:chgData name="Andrius Jurkus" userId="b1dbb4319e05604c" providerId="LiveId" clId="{42E13A03-A355-415A-9ED0-8385D924A142}" dt="2020-02-05T09:53:51.554" v="5204" actId="26606"/>
          <ac:spMkLst>
            <pc:docMk/>
            <pc:sldMk cId="1577264494" sldId="261"/>
            <ac:spMk id="2" creationId="{388ACEC2-703A-4870-B58E-AD53DA79C6AC}"/>
          </ac:spMkLst>
        </pc:spChg>
        <pc:spChg chg="mod ord">
          <ac:chgData name="Andrius Jurkus" userId="b1dbb4319e05604c" providerId="LiveId" clId="{42E13A03-A355-415A-9ED0-8385D924A142}" dt="2020-02-05T13:38:17.923" v="7490" actId="5793"/>
          <ac:spMkLst>
            <pc:docMk/>
            <pc:sldMk cId="1577264494" sldId="261"/>
            <ac:spMk id="12" creationId="{4B932299-3D30-457E-91D4-0C32BEEC9D03}"/>
          </ac:spMkLst>
        </pc:spChg>
        <pc:spChg chg="add del">
          <ac:chgData name="Andrius Jurkus" userId="b1dbb4319e05604c" providerId="LiveId" clId="{42E13A03-A355-415A-9ED0-8385D924A142}" dt="2020-02-05T09:12:47.905" v="4787" actId="26606"/>
          <ac:spMkLst>
            <pc:docMk/>
            <pc:sldMk cId="1577264494" sldId="261"/>
            <ac:spMk id="17" creationId="{4038CB10-1F5C-4D54-9DF7-12586DE5B007}"/>
          </ac:spMkLst>
        </pc:spChg>
        <pc:spChg chg="add del">
          <ac:chgData name="Andrius Jurkus" userId="b1dbb4319e05604c" providerId="LiveId" clId="{42E13A03-A355-415A-9ED0-8385D924A142}" dt="2020-02-05T09:12:47.905" v="4787" actId="26606"/>
          <ac:spMkLst>
            <pc:docMk/>
            <pc:sldMk cId="1577264494" sldId="261"/>
            <ac:spMk id="19" creationId="{73ED6512-6858-4552-B699-9A97FE9A4EA2}"/>
          </ac:spMkLst>
        </pc:spChg>
        <pc:picChg chg="mod">
          <ac:chgData name="Andrius Jurkus" userId="b1dbb4319e05604c" providerId="LiveId" clId="{42E13A03-A355-415A-9ED0-8385D924A142}" dt="2020-02-05T09:53:51.554" v="5204" actId="26606"/>
          <ac:picMkLst>
            <pc:docMk/>
            <pc:sldMk cId="1577264494" sldId="261"/>
            <ac:picMk id="4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53:51.554" v="5204" actId="26606"/>
          <ac:cxnSpMkLst>
            <pc:docMk/>
            <pc:sldMk cId="1577264494" sldId="261"/>
            <ac:cxnSpMk id="14" creationId="{E4A809D5-3600-46D4-A466-67F2349A54FB}"/>
          </ac:cxnSpMkLst>
        </pc:cxnChg>
      </pc:sldChg>
      <pc:sldChg chg="modSp">
        <pc:chgData name="Andrius Jurkus" userId="b1dbb4319e05604c" providerId="LiveId" clId="{42E13A03-A355-415A-9ED0-8385D924A142}" dt="2020-02-04T12:12:18.784" v="2330" actId="20577"/>
        <pc:sldMkLst>
          <pc:docMk/>
          <pc:sldMk cId="3062357142" sldId="262"/>
        </pc:sldMkLst>
        <pc:spChg chg="mod">
          <ac:chgData name="Andrius Jurkus" userId="b1dbb4319e05604c" providerId="LiveId" clId="{42E13A03-A355-415A-9ED0-8385D924A142}" dt="2020-02-04T11:26:45.677" v="1983" actId="27636"/>
          <ac:spMkLst>
            <pc:docMk/>
            <pc:sldMk cId="3062357142" sldId="262"/>
            <ac:spMk id="2" creationId="{B8457588-3048-4E44-B542-C388ED182895}"/>
          </ac:spMkLst>
        </pc:spChg>
        <pc:spChg chg="mod">
          <ac:chgData name="Andrius Jurkus" userId="b1dbb4319e05604c" providerId="LiveId" clId="{42E13A03-A355-415A-9ED0-8385D924A142}" dt="2020-02-04T12:12:18.784" v="2330" actId="20577"/>
          <ac:spMkLst>
            <pc:docMk/>
            <pc:sldMk cId="3062357142" sldId="262"/>
            <ac:spMk id="9" creationId="{5B7DBF46-124E-4391-A25F-98BBA6FBE227}"/>
          </ac:spMkLst>
        </pc:spChg>
        <pc:picChg chg="mod">
          <ac:chgData name="Andrius Jurkus" userId="b1dbb4319e05604c" providerId="LiveId" clId="{42E13A03-A355-415A-9ED0-8385D924A142}" dt="2020-02-04T11:58:21.271" v="2121" actId="1036"/>
          <ac:picMkLst>
            <pc:docMk/>
            <pc:sldMk cId="3062357142" sldId="262"/>
            <ac:picMk id="5" creationId="{38573B8B-9E0A-4C07-A718-C1AEB3C21291}"/>
          </ac:picMkLst>
        </pc:picChg>
      </pc:sldChg>
      <pc:sldChg chg="addSp delSp modSp ord">
        <pc:chgData name="Andrius Jurkus" userId="b1dbb4319e05604c" providerId="LiveId" clId="{42E13A03-A355-415A-9ED0-8385D924A142}" dt="2020-02-05T12:05:55.984" v="6835"/>
        <pc:sldMkLst>
          <pc:docMk/>
          <pc:sldMk cId="507704507" sldId="263"/>
        </pc:sldMkLst>
        <pc:spChg chg="mo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2" creationId="{3D20F9BE-76AC-4006-A7D6-7529A92D3874}"/>
          </ac:spMkLst>
        </pc:spChg>
        <pc:spChg chg="mod">
          <ac:chgData name="Andrius Jurkus" userId="b1dbb4319e05604c" providerId="LiveId" clId="{42E13A03-A355-415A-9ED0-8385D924A142}" dt="2020-02-05T09:54:44.741" v="5209" actId="255"/>
          <ac:spMkLst>
            <pc:docMk/>
            <pc:sldMk cId="507704507" sldId="263"/>
            <ac:spMk id="9" creationId="{2FF51145-59A2-42EB-81D6-11C2B10A73A6}"/>
          </ac:spMkLst>
        </pc:spChg>
        <pc:spChg chg="del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34" creationId="{2B566528-1B12-4246-9431-5C2D7D081168}"/>
          </ac:spMkLst>
        </pc:spChg>
        <pc:spChg chg="del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41" creationId="{D3F51FEB-38FB-4F6C-9F7B-2F2AFAB65463}"/>
          </ac:spMkLst>
        </pc:spChg>
        <pc:spChg chg="del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42" creationId="{1E547BA6-BAE0-43BB-A7CA-60F69CE252F0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47" creationId="{231BF440-39FA-4087-84CC-2EEC0BBDAF29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49" creationId="{F04E4CBA-303B-48BD-8451-C2701CB0EEBF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51" creationId="{F6CA58B3-AFCC-4A40-9882-50D5080879B0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53" creationId="{75C56826-D4E5-42ED-8529-079651CB3005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55" creationId="{82095FCE-EF05-4443-B97A-85DEE3A5CA17}"/>
          </ac:spMkLst>
        </pc:spChg>
        <pc:spChg chg="add">
          <ac:chgData name="Andrius Jurkus" userId="b1dbb4319e05604c" providerId="LiveId" clId="{42E13A03-A355-415A-9ED0-8385D924A142}" dt="2020-02-05T09:54:35.376" v="5208" actId="26606"/>
          <ac:spMkLst>
            <pc:docMk/>
            <pc:sldMk cId="507704507" sldId="263"/>
            <ac:spMk id="57" creationId="{CA00AE6B-AA30-4CF8-BA6F-339B780AD76C}"/>
          </ac:spMkLst>
        </pc:spChg>
        <pc:grpChg chg="del">
          <ac:chgData name="Andrius Jurkus" userId="b1dbb4319e05604c" providerId="LiveId" clId="{42E13A03-A355-415A-9ED0-8385D924A142}" dt="2020-02-05T09:54:35.376" v="5208" actId="26606"/>
          <ac:grpSpMkLst>
            <pc:docMk/>
            <pc:sldMk cId="507704507" sldId="263"/>
            <ac:grpSpMk id="40" creationId="{07EAA094-9CF6-4695-958A-33D9BCAA9474}"/>
          </ac:grpSpMkLst>
        </pc:grpChg>
        <pc:picChg chg="mod ord">
          <ac:chgData name="Andrius Jurkus" userId="b1dbb4319e05604c" providerId="LiveId" clId="{42E13A03-A355-415A-9ED0-8385D924A142}" dt="2020-02-05T09:54:35.376" v="5208" actId="26606"/>
          <ac:picMkLst>
            <pc:docMk/>
            <pc:sldMk cId="507704507" sldId="263"/>
            <ac:picMk id="8" creationId="{021F6CFD-F745-4F55-9640-D65930B84C4D}"/>
          </ac:picMkLst>
        </pc:picChg>
        <pc:picChg chg="mod ord">
          <ac:chgData name="Andrius Jurkus" userId="b1dbb4319e05604c" providerId="LiveId" clId="{42E13A03-A355-415A-9ED0-8385D924A142}" dt="2020-02-05T09:54:35.376" v="5208" actId="26606"/>
          <ac:picMkLst>
            <pc:docMk/>
            <pc:sldMk cId="507704507" sldId="263"/>
            <ac:picMk id="11" creationId="{D75CE845-6F7B-4914-A558-17B94FF42744}"/>
          </ac:picMkLst>
        </pc:picChg>
      </pc:sldChg>
      <pc:sldChg chg="addSp delSp modSp">
        <pc:chgData name="Andrius Jurkus" userId="b1dbb4319e05604c" providerId="LiveId" clId="{42E13A03-A355-415A-9ED0-8385D924A142}" dt="2020-02-05T09:55:38.925" v="5235" actId="27636"/>
        <pc:sldMkLst>
          <pc:docMk/>
          <pc:sldMk cId="4232868544" sldId="264"/>
        </pc:sldMkLst>
        <pc:spChg chg="mod">
          <ac:chgData name="Andrius Jurkus" userId="b1dbb4319e05604c" providerId="LiveId" clId="{42E13A03-A355-415A-9ED0-8385D924A142}" dt="2020-02-05T09:55:14.037" v="5214" actId="26606"/>
          <ac:spMkLst>
            <pc:docMk/>
            <pc:sldMk cId="4232868544" sldId="264"/>
            <ac:spMk id="2" creationId="{0A0917BA-2CB8-45FF-92A6-DE60111EB514}"/>
          </ac:spMkLst>
        </pc:spChg>
        <pc:spChg chg="mod">
          <ac:chgData name="Andrius Jurkus" userId="b1dbb4319e05604c" providerId="LiveId" clId="{42E13A03-A355-415A-9ED0-8385D924A142}" dt="2020-02-05T09:55:38.925" v="5235" actId="27636"/>
          <ac:spMkLst>
            <pc:docMk/>
            <pc:sldMk cId="4232868544" sldId="264"/>
            <ac:spMk id="9" creationId="{68B31D94-29C0-4150-A9D5-38E0F0E136B9}"/>
          </ac:spMkLst>
        </pc:spChg>
        <pc:spChg chg="del">
          <ac:chgData name="Andrius Jurkus" userId="b1dbb4319e05604c" providerId="LiveId" clId="{42E13A03-A355-415A-9ED0-8385D924A142}" dt="2020-02-05T09:55:14.037" v="5214" actId="26606"/>
          <ac:spMkLst>
            <pc:docMk/>
            <pc:sldMk cId="4232868544" sldId="264"/>
            <ac:spMk id="37" creationId="{E45CA849-654C-4173-AD99-B3A2528275F5}"/>
          </ac:spMkLst>
        </pc:spChg>
        <pc:spChg chg="del">
          <ac:chgData name="Andrius Jurkus" userId="b1dbb4319e05604c" providerId="LiveId" clId="{42E13A03-A355-415A-9ED0-8385D924A142}" dt="2020-02-05T09:55:14.037" v="5214" actId="26606"/>
          <ac:spMkLst>
            <pc:docMk/>
            <pc:sldMk cId="4232868544" sldId="264"/>
            <ac:spMk id="39" creationId="{3E23A947-2D45-4208-AE2B-64948C87A3EB}"/>
          </ac:spMkLst>
        </pc:spChg>
        <pc:spChg chg="del">
          <ac:chgData name="Andrius Jurkus" userId="b1dbb4319e05604c" providerId="LiveId" clId="{42E13A03-A355-415A-9ED0-8385D924A142}" dt="2020-02-05T09:55:14.037" v="5214" actId="26606"/>
          <ac:spMkLst>
            <pc:docMk/>
            <pc:sldMk cId="4232868544" sldId="264"/>
            <ac:spMk id="42" creationId="{E5BBB0F9-6A59-4D02-A9C7-A2D6516684CE}"/>
          </ac:spMkLst>
        </pc:spChg>
        <pc:picChg chg="mod ord">
          <ac:chgData name="Andrius Jurkus" userId="b1dbb4319e05604c" providerId="LiveId" clId="{42E13A03-A355-415A-9ED0-8385D924A142}" dt="2020-02-05T09:55:14.037" v="5214" actId="26606"/>
          <ac:picMkLst>
            <pc:docMk/>
            <pc:sldMk cId="4232868544" sldId="264"/>
            <ac:picMk id="8" creationId="{241D05D4-52EC-4CCF-BD4A-461BDDC86340}"/>
          </ac:picMkLst>
        </pc:picChg>
        <pc:cxnChg chg="add">
          <ac:chgData name="Andrius Jurkus" userId="b1dbb4319e05604c" providerId="LiveId" clId="{42E13A03-A355-415A-9ED0-8385D924A142}" dt="2020-02-05T09:55:14.037" v="5214" actId="26606"/>
          <ac:cxnSpMkLst>
            <pc:docMk/>
            <pc:sldMk cId="4232868544" sldId="264"/>
            <ac:cxnSpMk id="47" creationId="{E4A809D5-3600-46D4-A466-67F2349A54FB}"/>
          </ac:cxnSpMkLst>
        </pc:cxnChg>
      </pc:sldChg>
      <pc:sldChg chg="addSp delSp modSp">
        <pc:chgData name="Andrius Jurkus" userId="b1dbb4319e05604c" providerId="LiveId" clId="{42E13A03-A355-415A-9ED0-8385D924A142}" dt="2020-02-05T13:38:51.796" v="7492" actId="20577"/>
        <pc:sldMkLst>
          <pc:docMk/>
          <pc:sldMk cId="1188456537" sldId="266"/>
        </pc:sldMkLst>
        <pc:spChg chg="mod">
          <ac:chgData name="Andrius Jurkus" userId="b1dbb4319e05604c" providerId="LiveId" clId="{42E13A03-A355-415A-9ED0-8385D924A142}" dt="2020-02-05T13:35:23.388" v="7458"/>
          <ac:spMkLst>
            <pc:docMk/>
            <pc:sldMk cId="1188456537" sldId="266"/>
            <ac:spMk id="2" creationId="{DE24CAB0-2589-4010-9321-DD561E7C3DB5}"/>
          </ac:spMkLst>
        </pc:spChg>
        <pc:spChg chg="mod">
          <ac:chgData name="Andrius Jurkus" userId="b1dbb4319e05604c" providerId="LiveId" clId="{42E13A03-A355-415A-9ED0-8385D924A142}" dt="2020-02-05T13:38:51.796" v="7492" actId="20577"/>
          <ac:spMkLst>
            <pc:docMk/>
            <pc:sldMk cId="1188456537" sldId="266"/>
            <ac:spMk id="9" creationId="{E1FB7F28-9D59-4130-B7BE-79F3A7A601C5}"/>
          </ac:spMkLst>
        </pc:spChg>
        <pc:spChg chg="del">
          <ac:chgData name="Andrius Jurkus" userId="b1dbb4319e05604c" providerId="LiveId" clId="{42E13A03-A355-415A-9ED0-8385D924A142}" dt="2020-02-05T09:55:56.175" v="5236" actId="26606"/>
          <ac:spMkLst>
            <pc:docMk/>
            <pc:sldMk cId="1188456537" sldId="266"/>
            <ac:spMk id="14" creationId="{2B1D4F77-A17C-43D7-B7FA-545148E4E93D}"/>
          </ac:spMkLst>
        </pc:spChg>
        <pc:picChg chg="mod ord">
          <ac:chgData name="Andrius Jurkus" userId="b1dbb4319e05604c" providerId="LiveId" clId="{42E13A03-A355-415A-9ED0-8385D924A142}" dt="2020-02-05T09:56:01.988" v="5237" actId="14100"/>
          <ac:picMkLst>
            <pc:docMk/>
            <pc:sldMk cId="1188456537" sldId="266"/>
            <ac:picMk id="5" creationId="{699F468D-838E-49AD-8627-7D1598A5E9A2}"/>
          </ac:picMkLst>
        </pc:picChg>
        <pc:cxnChg chg="add">
          <ac:chgData name="Andrius Jurkus" userId="b1dbb4319e05604c" providerId="LiveId" clId="{42E13A03-A355-415A-9ED0-8385D924A142}" dt="2020-02-05T09:55:56.175" v="5236" actId="26606"/>
          <ac:cxnSpMkLst>
            <pc:docMk/>
            <pc:sldMk cId="1188456537" sldId="266"/>
            <ac:cxnSpMk id="19" creationId="{E4A809D5-3600-46D4-A466-67F2349A54FB}"/>
          </ac:cxnSpMkLst>
        </pc:cxnChg>
      </pc:sldChg>
      <pc:sldChg chg="modSp">
        <pc:chgData name="Andrius Jurkus" userId="b1dbb4319e05604c" providerId="LiveId" clId="{42E13A03-A355-415A-9ED0-8385D924A142}" dt="2020-02-04T13:32:59.746" v="2626" actId="1076"/>
        <pc:sldMkLst>
          <pc:docMk/>
          <pc:sldMk cId="3433343053" sldId="271"/>
        </pc:sldMkLst>
        <pc:spChg chg="mod">
          <ac:chgData name="Andrius Jurkus" userId="b1dbb4319e05604c" providerId="LiveId" clId="{42E13A03-A355-415A-9ED0-8385D924A142}" dt="2020-02-04T13:08:08.414" v="2550" actId="14100"/>
          <ac:spMkLst>
            <pc:docMk/>
            <pc:sldMk cId="3433343053" sldId="271"/>
            <ac:spMk id="2" creationId="{4C2D8C2B-B1B8-4412-8EBD-76EFBAD6D43A}"/>
          </ac:spMkLst>
        </pc:spChg>
        <pc:spChg chg="mod">
          <ac:chgData name="Andrius Jurkus" userId="b1dbb4319e05604c" providerId="LiveId" clId="{42E13A03-A355-415A-9ED0-8385D924A142}" dt="2020-02-04T13:08:11.092" v="2551" actId="14100"/>
          <ac:spMkLst>
            <pc:docMk/>
            <pc:sldMk cId="3433343053" sldId="271"/>
            <ac:spMk id="3" creationId="{D3D90DAC-8CF3-420E-87E1-6D979D285E5E}"/>
          </ac:spMkLst>
        </pc:spChg>
        <pc:picChg chg="mod">
          <ac:chgData name="Andrius Jurkus" userId="b1dbb4319e05604c" providerId="LiveId" clId="{42E13A03-A355-415A-9ED0-8385D924A142}" dt="2020-02-04T13:32:59.746" v="2626" actId="1076"/>
          <ac:picMkLst>
            <pc:docMk/>
            <pc:sldMk cId="3433343053" sldId="271"/>
            <ac:picMk id="6" creationId="{1FE4394B-C73C-4937-A177-7309C84E5A17}"/>
          </ac:picMkLst>
        </pc:picChg>
      </pc:sldChg>
      <pc:sldChg chg="addSp modSp mod ord setBg">
        <pc:chgData name="Andrius Jurkus" userId="b1dbb4319e05604c" providerId="LiveId" clId="{42E13A03-A355-415A-9ED0-8385D924A142}" dt="2020-02-05T12:07:20.305" v="6839"/>
        <pc:sldMkLst>
          <pc:docMk/>
          <pc:sldMk cId="3703329540" sldId="280"/>
        </pc:sldMkLst>
        <pc:spChg chg="mod">
          <ac:chgData name="Andrius Jurkus" userId="b1dbb4319e05604c" providerId="LiveId" clId="{42E13A03-A355-415A-9ED0-8385D924A142}" dt="2020-02-05T09:40:05.972" v="5106" actId="26606"/>
          <ac:spMkLst>
            <pc:docMk/>
            <pc:sldMk cId="3703329540" sldId="280"/>
            <ac:spMk id="2" creationId="{2B2FE517-A43A-4E89-97D7-D1660AE2027C}"/>
          </ac:spMkLst>
        </pc:spChg>
        <pc:spChg chg="mod">
          <ac:chgData name="Andrius Jurkus" userId="b1dbb4319e05604c" providerId="LiveId" clId="{42E13A03-A355-415A-9ED0-8385D924A142}" dt="2020-02-05T10:27:27.248" v="5685" actId="5793"/>
          <ac:spMkLst>
            <pc:docMk/>
            <pc:sldMk cId="3703329540" sldId="280"/>
            <ac:spMk id="3" creationId="{F8084864-3130-4E9C-B452-DA82C73024BD}"/>
          </ac:spMkLst>
        </pc:spChg>
        <pc:picChg chg="mod">
          <ac:chgData name="Andrius Jurkus" userId="b1dbb4319e05604c" providerId="LiveId" clId="{42E13A03-A355-415A-9ED0-8385D924A142}" dt="2020-02-05T10:26:59.730" v="5684" actId="14100"/>
          <ac:picMkLst>
            <pc:docMk/>
            <pc:sldMk cId="3703329540" sldId="280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0:05.972" v="5106" actId="26606"/>
          <ac:cxnSpMkLst>
            <pc:docMk/>
            <pc:sldMk cId="3703329540" sldId="280"/>
            <ac:cxnSpMk id="10" creationId="{E4A809D5-3600-46D4-A466-67F2349A54FB}"/>
          </ac:cxnSpMkLst>
        </pc:cxnChg>
      </pc:sldChg>
      <pc:sldChg chg="addSp delSp modSp">
        <pc:chgData name="Andrius Jurkus" userId="b1dbb4319e05604c" providerId="LiveId" clId="{42E13A03-A355-415A-9ED0-8385D924A142}" dt="2020-02-05T13:40:25.826" v="7503" actId="20577"/>
        <pc:sldMkLst>
          <pc:docMk/>
          <pc:sldMk cId="2683721678" sldId="281"/>
        </pc:sldMkLst>
        <pc:spChg chg="mod">
          <ac:chgData name="Andrius Jurkus" userId="b1dbb4319e05604c" providerId="LiveId" clId="{42E13A03-A355-415A-9ED0-8385D924A142}" dt="2020-02-05T09:33:57.454" v="5052" actId="26606"/>
          <ac:spMkLst>
            <pc:docMk/>
            <pc:sldMk cId="2683721678" sldId="281"/>
            <ac:spMk id="2" creationId="{9A64DC05-90BF-4340-B7B4-C26156F3B24B}"/>
          </ac:spMkLst>
        </pc:spChg>
        <pc:spChg chg="mod">
          <ac:chgData name="Andrius Jurkus" userId="b1dbb4319e05604c" providerId="LiveId" clId="{42E13A03-A355-415A-9ED0-8385D924A142}" dt="2020-02-05T13:40:25.826" v="7503" actId="20577"/>
          <ac:spMkLst>
            <pc:docMk/>
            <pc:sldMk cId="2683721678" sldId="281"/>
            <ac:spMk id="3" creationId="{B5DA9B89-C3F7-4F89-8A2E-719497BD3381}"/>
          </ac:spMkLst>
        </pc:spChg>
        <pc:spChg chg="add del mod">
          <ac:chgData name="Andrius Jurkus" userId="b1dbb4319e05604c" providerId="LiveId" clId="{42E13A03-A355-415A-9ED0-8385D924A142}" dt="2020-02-04T13:05:52.418" v="2526" actId="931"/>
          <ac:spMkLst>
            <pc:docMk/>
            <pc:sldMk cId="2683721678" sldId="281"/>
            <ac:spMk id="5" creationId="{95EC2C07-07D1-4A36-B54D-35F1CBCBE344}"/>
          </ac:spMkLst>
        </pc:spChg>
        <pc:spChg chg="del">
          <ac:chgData name="Andrius Jurkus" userId="b1dbb4319e05604c" providerId="LiveId" clId="{42E13A03-A355-415A-9ED0-8385D924A142}" dt="2020-02-05T09:33:57.454" v="5052" actId="26606"/>
          <ac:spMkLst>
            <pc:docMk/>
            <pc:sldMk cId="2683721678" sldId="281"/>
            <ac:spMk id="41" creationId="{D3E17859-C5F0-476F-A082-A4CB8841DB24}"/>
          </ac:spMkLst>
        </pc:spChg>
        <pc:spChg chg="del">
          <ac:chgData name="Andrius Jurkus" userId="b1dbb4319e05604c" providerId="LiveId" clId="{42E13A03-A355-415A-9ED0-8385D924A142}" dt="2020-02-05T09:33:57.454" v="5052" actId="26606"/>
          <ac:spMkLst>
            <pc:docMk/>
            <pc:sldMk cId="2683721678" sldId="281"/>
            <ac:spMk id="43" creationId="{70BEB1E7-2F88-40BC-B73D-42E5B6F80BFC}"/>
          </ac:spMkLst>
        </pc:spChg>
        <pc:spChg chg="del">
          <ac:chgData name="Andrius Jurkus" userId="b1dbb4319e05604c" providerId="LiveId" clId="{42E13A03-A355-415A-9ED0-8385D924A142}" dt="2020-02-05T09:33:57.454" v="5052" actId="26606"/>
          <ac:spMkLst>
            <pc:docMk/>
            <pc:sldMk cId="2683721678" sldId="281"/>
            <ac:spMk id="45" creationId="{A7B99495-F43F-4D80-A44F-2CB4764EB90B}"/>
          </ac:spMkLst>
        </pc:spChg>
        <pc:picChg chg="add mod">
          <ac:chgData name="Andrius Jurkus" userId="b1dbb4319e05604c" providerId="LiveId" clId="{42E13A03-A355-415A-9ED0-8385D924A142}" dt="2020-02-05T09:33:57.454" v="5052" actId="26606"/>
          <ac:picMkLst>
            <pc:docMk/>
            <pc:sldMk cId="2683721678" sldId="281"/>
            <ac:picMk id="7" creationId="{7590D76A-17E8-41D3-899E-CFF92EB8BFE3}"/>
          </ac:picMkLst>
        </pc:picChg>
        <pc:picChg chg="del">
          <ac:chgData name="Andrius Jurkus" userId="b1dbb4319e05604c" providerId="LiveId" clId="{42E13A03-A355-415A-9ED0-8385D924A142}" dt="2020-02-04T13:05:47.896" v="2525" actId="478"/>
          <ac:picMkLst>
            <pc:docMk/>
            <pc:sldMk cId="2683721678" sldId="281"/>
            <ac:picMk id="28" creationId="{1CDEE02D-8A67-4183-81EE-1DCA2B652616}"/>
          </ac:picMkLst>
        </pc:picChg>
        <pc:cxnChg chg="add">
          <ac:chgData name="Andrius Jurkus" userId="b1dbb4319e05604c" providerId="LiveId" clId="{42E13A03-A355-415A-9ED0-8385D924A142}" dt="2020-02-05T09:33:57.454" v="5052" actId="26606"/>
          <ac:cxnSpMkLst>
            <pc:docMk/>
            <pc:sldMk cId="2683721678" sldId="281"/>
            <ac:cxnSpMk id="50" creationId="{E4A809D5-3600-46D4-A466-67F2349A54FB}"/>
          </ac:cxnSpMkLst>
        </pc:cxnChg>
      </pc:sldChg>
      <pc:sldChg chg="modSp">
        <pc:chgData name="Andrius Jurkus" userId="b1dbb4319e05604c" providerId="LiveId" clId="{42E13A03-A355-415A-9ED0-8385D924A142}" dt="2020-02-05T13:34:29.486" v="7454" actId="113"/>
        <pc:sldMkLst>
          <pc:docMk/>
          <pc:sldMk cId="1480120383" sldId="282"/>
        </pc:sldMkLst>
        <pc:spChg chg="mod">
          <ac:chgData name="Andrius Jurkus" userId="b1dbb4319e05604c" providerId="LiveId" clId="{42E13A03-A355-415A-9ED0-8385D924A142}" dt="2020-02-05T13:34:29.486" v="7454" actId="113"/>
          <ac:spMkLst>
            <pc:docMk/>
            <pc:sldMk cId="1480120383" sldId="282"/>
            <ac:spMk id="2" creationId="{95BBCC79-3540-40A1-8FF5-EF6C462F4ACE}"/>
          </ac:spMkLst>
        </pc:spChg>
        <pc:spChg chg="mod">
          <ac:chgData name="Andrius Jurkus" userId="b1dbb4319e05604c" providerId="LiveId" clId="{42E13A03-A355-415A-9ED0-8385D924A142}" dt="2020-02-04T12:07:45.274" v="2320" actId="2711"/>
          <ac:spMkLst>
            <pc:docMk/>
            <pc:sldMk cId="1480120383" sldId="282"/>
            <ac:spMk id="3" creationId="{8A1F6DF2-5802-407C-9771-4B1783292E07}"/>
          </ac:spMkLst>
        </pc:spChg>
      </pc:sldChg>
      <pc:sldChg chg="del">
        <pc:chgData name="Andrius Jurkus" userId="b1dbb4319e05604c" providerId="LiveId" clId="{42E13A03-A355-415A-9ED0-8385D924A142}" dt="2020-02-04T08:17:02.853" v="466" actId="2696"/>
        <pc:sldMkLst>
          <pc:docMk/>
          <pc:sldMk cId="3878752213" sldId="283"/>
        </pc:sldMkLst>
      </pc:sldChg>
      <pc:sldChg chg="modSp ord">
        <pc:chgData name="Andrius Jurkus" userId="b1dbb4319e05604c" providerId="LiveId" clId="{42E13A03-A355-415A-9ED0-8385D924A142}" dt="2020-02-05T13:39:45.658" v="7497" actId="20577"/>
        <pc:sldMkLst>
          <pc:docMk/>
          <pc:sldMk cId="3693439555" sldId="287"/>
        </pc:sldMkLst>
        <pc:spChg chg="mod">
          <ac:chgData name="Andrius Jurkus" userId="b1dbb4319e05604c" providerId="LiveId" clId="{42E13A03-A355-415A-9ED0-8385D924A142}" dt="2020-02-05T12:39:37.408" v="7063" actId="113"/>
          <ac:spMkLst>
            <pc:docMk/>
            <pc:sldMk cId="3693439555" sldId="287"/>
            <ac:spMk id="2" creationId="{6A63EE40-226F-42CF-AC59-528F1EAA8C8F}"/>
          </ac:spMkLst>
        </pc:spChg>
        <pc:graphicFrameChg chg="mod">
          <ac:chgData name="Andrius Jurkus" userId="b1dbb4319e05604c" providerId="LiveId" clId="{42E13A03-A355-415A-9ED0-8385D924A142}" dt="2020-02-05T13:39:45.658" v="7497" actId="20577"/>
          <ac:graphicFrameMkLst>
            <pc:docMk/>
            <pc:sldMk cId="3693439555" sldId="287"/>
            <ac:graphicFrameMk id="4" creationId="{66585C65-0248-4E52-8837-FAB5A1C313CA}"/>
          </ac:graphicFrameMkLst>
        </pc:graphicFrameChg>
      </pc:sldChg>
      <pc:sldChg chg="modSp ord">
        <pc:chgData name="Andrius Jurkus" userId="b1dbb4319e05604c" providerId="LiveId" clId="{42E13A03-A355-415A-9ED0-8385D924A142}" dt="2020-02-05T12:33:42.595" v="7047"/>
        <pc:sldMkLst>
          <pc:docMk/>
          <pc:sldMk cId="3349558564" sldId="291"/>
        </pc:sldMkLst>
        <pc:spChg chg="mod">
          <ac:chgData name="Andrius Jurkus" userId="b1dbb4319e05604c" providerId="LiveId" clId="{42E13A03-A355-415A-9ED0-8385D924A142}" dt="2020-02-04T10:20:51.454" v="1852" actId="122"/>
          <ac:spMkLst>
            <pc:docMk/>
            <pc:sldMk cId="3349558564" sldId="291"/>
            <ac:spMk id="2" creationId="{6A63EE40-226F-42CF-AC59-528F1EAA8C8F}"/>
          </ac:spMkLst>
        </pc:spChg>
      </pc:sldChg>
      <pc:sldChg chg="addSp modSp ord">
        <pc:chgData name="Andrius Jurkus" userId="b1dbb4319e05604c" providerId="LiveId" clId="{42E13A03-A355-415A-9ED0-8385D924A142}" dt="2020-02-05T12:34:17.345" v="7051"/>
        <pc:sldMkLst>
          <pc:docMk/>
          <pc:sldMk cId="2957687542" sldId="292"/>
        </pc:sldMkLst>
        <pc:spChg chg="mod">
          <ac:chgData name="Andrius Jurkus" userId="b1dbb4319e05604c" providerId="LiveId" clId="{42E13A03-A355-415A-9ED0-8385D924A142}" dt="2020-02-05T10:16:32.857" v="5512" actId="26606"/>
          <ac:spMkLst>
            <pc:docMk/>
            <pc:sldMk cId="2957687542" sldId="292"/>
            <ac:spMk id="2" creationId="{C6B0AD5D-9505-400E-89BA-427C8D535E84}"/>
          </ac:spMkLst>
        </pc:spChg>
        <pc:spChg chg="mod">
          <ac:chgData name="Andrius Jurkus" userId="b1dbb4319e05604c" providerId="LiveId" clId="{42E13A03-A355-415A-9ED0-8385D924A142}" dt="2020-02-05T10:16:38.504" v="5513" actId="255"/>
          <ac:spMkLst>
            <pc:docMk/>
            <pc:sldMk cId="2957687542" sldId="292"/>
            <ac:spMk id="4" creationId="{59397A3C-2D1F-4A9F-8EBF-97B9AED48C8C}"/>
          </ac:spMkLst>
        </pc:spChg>
        <pc:picChg chg="mod">
          <ac:chgData name="Andrius Jurkus" userId="b1dbb4319e05604c" providerId="LiveId" clId="{42E13A03-A355-415A-9ED0-8385D924A142}" dt="2020-02-05T10:16:32.857" v="5512" actId="26606"/>
          <ac:picMkLst>
            <pc:docMk/>
            <pc:sldMk cId="2957687542" sldId="292"/>
            <ac:picMk id="7" creationId="{2ADFDA1B-F036-4205-B8EC-B06D0C357AE6}"/>
          </ac:picMkLst>
        </pc:picChg>
        <pc:cxnChg chg="add">
          <ac:chgData name="Andrius Jurkus" userId="b1dbb4319e05604c" providerId="LiveId" clId="{42E13A03-A355-415A-9ED0-8385D924A142}" dt="2020-02-05T10:16:32.857" v="5512" actId="26606"/>
          <ac:cxnSpMkLst>
            <pc:docMk/>
            <pc:sldMk cId="2957687542" sldId="292"/>
            <ac:cxnSpMk id="12" creationId="{E4A809D5-3600-46D4-A466-67F2349A54FB}"/>
          </ac:cxnSpMkLst>
        </pc:cxnChg>
      </pc:sldChg>
      <pc:sldChg chg="addSp modSp ord">
        <pc:chgData name="Andrius Jurkus" userId="b1dbb4319e05604c" providerId="LiveId" clId="{42E13A03-A355-415A-9ED0-8385D924A142}" dt="2020-02-05T12:34:38.272" v="7053"/>
        <pc:sldMkLst>
          <pc:docMk/>
          <pc:sldMk cId="2487632982" sldId="293"/>
        </pc:sldMkLst>
        <pc:spChg chg="mod">
          <ac:chgData name="Andrius Jurkus" userId="b1dbb4319e05604c" providerId="LiveId" clId="{42E13A03-A355-415A-9ED0-8385D924A142}" dt="2020-02-05T10:16:48.995" v="5514" actId="26606"/>
          <ac:spMkLst>
            <pc:docMk/>
            <pc:sldMk cId="2487632982" sldId="293"/>
            <ac:spMk id="2" creationId="{406BD90B-060C-4BB1-BCB8-A8CBA3FB6C02}"/>
          </ac:spMkLst>
        </pc:spChg>
        <pc:spChg chg="mod">
          <ac:chgData name="Andrius Jurkus" userId="b1dbb4319e05604c" providerId="LiveId" clId="{42E13A03-A355-415A-9ED0-8385D924A142}" dt="2020-02-05T10:16:57.828" v="5515" actId="255"/>
          <ac:spMkLst>
            <pc:docMk/>
            <pc:sldMk cId="2487632982" sldId="293"/>
            <ac:spMk id="3" creationId="{7AE4046D-DF9F-4284-B726-862C53A88285}"/>
          </ac:spMkLst>
        </pc:spChg>
        <pc:picChg chg="mod">
          <ac:chgData name="Andrius Jurkus" userId="b1dbb4319e05604c" providerId="LiveId" clId="{42E13A03-A355-415A-9ED0-8385D924A142}" dt="2020-02-05T10:16:48.995" v="5514" actId="26606"/>
          <ac:picMkLst>
            <pc:docMk/>
            <pc:sldMk cId="2487632982" sldId="293"/>
            <ac:picMk id="31" creationId="{5CE02259-5E2B-402F-9077-E520D95030C6}"/>
          </ac:picMkLst>
        </pc:picChg>
        <pc:cxnChg chg="add">
          <ac:chgData name="Andrius Jurkus" userId="b1dbb4319e05604c" providerId="LiveId" clId="{42E13A03-A355-415A-9ED0-8385D924A142}" dt="2020-02-05T10:16:48.995" v="5514" actId="26606"/>
          <ac:cxnSpMkLst>
            <pc:docMk/>
            <pc:sldMk cId="2487632982" sldId="293"/>
            <ac:cxnSpMk id="36" creationId="{E4A809D5-3600-46D4-A466-67F2349A54FB}"/>
          </ac:cxnSpMkLst>
        </pc:cxnChg>
      </pc:sldChg>
      <pc:sldChg chg="modSp ord">
        <pc:chgData name="Andrius Jurkus" userId="b1dbb4319e05604c" providerId="LiveId" clId="{42E13A03-A355-415A-9ED0-8385D924A142}" dt="2020-02-05T13:34:16.357" v="7453" actId="113"/>
        <pc:sldMkLst>
          <pc:docMk/>
          <pc:sldMk cId="692723233" sldId="294"/>
        </pc:sldMkLst>
        <pc:spChg chg="mod">
          <ac:chgData name="Andrius Jurkus" userId="b1dbb4319e05604c" providerId="LiveId" clId="{42E13A03-A355-415A-9ED0-8385D924A142}" dt="2020-02-05T13:34:16.357" v="7453" actId="113"/>
          <ac:spMkLst>
            <pc:docMk/>
            <pc:sldMk cId="692723233" sldId="294"/>
            <ac:spMk id="2" creationId="{F56E9B32-AB41-44FA-BCF1-2879D1CC776D}"/>
          </ac:spMkLst>
        </pc:spChg>
        <pc:spChg chg="mod">
          <ac:chgData name="Andrius Jurkus" userId="b1dbb4319e05604c" providerId="LiveId" clId="{42E13A03-A355-415A-9ED0-8385D924A142}" dt="2020-02-04T12:38:49.502" v="2459" actId="14100"/>
          <ac:spMkLst>
            <pc:docMk/>
            <pc:sldMk cId="692723233" sldId="294"/>
            <ac:spMk id="3" creationId="{41C0976E-19C2-4062-ACB4-4F7E7DB2F02A}"/>
          </ac:spMkLst>
        </pc:spChg>
      </pc:sldChg>
      <pc:sldChg chg="modSp ord">
        <pc:chgData name="Andrius Jurkus" userId="b1dbb4319e05604c" providerId="LiveId" clId="{42E13A03-A355-415A-9ED0-8385D924A142}" dt="2020-02-05T13:34:10.109" v="7452" actId="113"/>
        <pc:sldMkLst>
          <pc:docMk/>
          <pc:sldMk cId="3550198924" sldId="295"/>
        </pc:sldMkLst>
        <pc:spChg chg="mod">
          <ac:chgData name="Andrius Jurkus" userId="b1dbb4319e05604c" providerId="LiveId" clId="{42E13A03-A355-415A-9ED0-8385D924A142}" dt="2020-02-05T13:34:10.109" v="7452" actId="113"/>
          <ac:spMkLst>
            <pc:docMk/>
            <pc:sldMk cId="3550198924" sldId="295"/>
            <ac:spMk id="2" creationId="{8C7BADFE-CDE2-4435-B421-D0333E3B75F4}"/>
          </ac:spMkLst>
        </pc:spChg>
        <pc:spChg chg="mod">
          <ac:chgData name="Andrius Jurkus" userId="b1dbb4319e05604c" providerId="LiveId" clId="{42E13A03-A355-415A-9ED0-8385D924A142}" dt="2020-02-04T12:39:21.748" v="2464" actId="20577"/>
          <ac:spMkLst>
            <pc:docMk/>
            <pc:sldMk cId="3550198924" sldId="295"/>
            <ac:spMk id="3" creationId="{F0F47961-D9F0-4256-A114-AD9D11ABEF3B}"/>
          </ac:spMkLst>
        </pc:spChg>
      </pc:sldChg>
      <pc:sldChg chg="addSp delSp modSp mod ord setBg">
        <pc:chgData name="Andrius Jurkus" userId="b1dbb4319e05604c" providerId="LiveId" clId="{42E13A03-A355-415A-9ED0-8385D924A142}" dt="2020-02-05T13:33:36.548" v="7451"/>
        <pc:sldMkLst>
          <pc:docMk/>
          <pc:sldMk cId="2713736448" sldId="296"/>
        </pc:sldMkLst>
        <pc:spChg chg="mod">
          <ac:chgData name="Andrius Jurkus" userId="b1dbb4319e05604c" providerId="LiveId" clId="{42E13A03-A355-415A-9ED0-8385D924A142}" dt="2020-02-05T10:18:09.181" v="5551" actId="122"/>
          <ac:spMkLst>
            <pc:docMk/>
            <pc:sldMk cId="2713736448" sldId="296"/>
            <ac:spMk id="2" creationId="{7D253CFB-F03C-41DA-9EC0-E82EBF833EC5}"/>
          </ac:spMkLst>
        </pc:spChg>
        <pc:spChg chg="mod">
          <ac:chgData name="Andrius Jurkus" userId="b1dbb4319e05604c" providerId="LiveId" clId="{42E13A03-A355-415A-9ED0-8385D924A142}" dt="2020-02-05T10:17:37.424" v="5518" actId="27636"/>
          <ac:spMkLst>
            <pc:docMk/>
            <pc:sldMk cId="2713736448" sldId="296"/>
            <ac:spMk id="3" creationId="{93F9EEF3-8B36-4F33-832F-AF5FADEF00DF}"/>
          </ac:spMkLst>
        </pc:spChg>
        <pc:spChg chg="del">
          <ac:chgData name="Andrius Jurkus" userId="b1dbb4319e05604c" providerId="LiveId" clId="{42E13A03-A355-415A-9ED0-8385D924A142}" dt="2020-02-04T13:10:24.765" v="2566" actId="931"/>
          <ac:spMkLst>
            <pc:docMk/>
            <pc:sldMk cId="2713736448" sldId="296"/>
            <ac:spMk id="4" creationId="{A8EA68E7-387E-4604-B333-A3B796C0C28F}"/>
          </ac:spMkLst>
        </pc:spChg>
        <pc:picChg chg="add mod">
          <ac:chgData name="Andrius Jurkus" userId="b1dbb4319e05604c" providerId="LiveId" clId="{42E13A03-A355-415A-9ED0-8385D924A142}" dt="2020-02-05T10:17:28.016" v="5516" actId="26606"/>
          <ac:picMkLst>
            <pc:docMk/>
            <pc:sldMk cId="2713736448" sldId="296"/>
            <ac:picMk id="6" creationId="{5CC56D3F-A225-48E9-B08E-2AC2ED3957E2}"/>
          </ac:picMkLst>
        </pc:picChg>
        <pc:cxnChg chg="add">
          <ac:chgData name="Andrius Jurkus" userId="b1dbb4319e05604c" providerId="LiveId" clId="{42E13A03-A355-415A-9ED0-8385D924A142}" dt="2020-02-05T10:17:28.016" v="5516" actId="26606"/>
          <ac:cxnSpMkLst>
            <pc:docMk/>
            <pc:sldMk cId="2713736448" sldId="296"/>
            <ac:cxnSpMk id="11" creationId="{E4A809D5-3600-46D4-A466-67F2349A54FB}"/>
          </ac:cxnSpMkLst>
        </pc:cxnChg>
      </pc:sldChg>
      <pc:sldChg chg="modSp del">
        <pc:chgData name="Andrius Jurkus" userId="b1dbb4319e05604c" providerId="LiveId" clId="{42E13A03-A355-415A-9ED0-8385D924A142}" dt="2020-02-04T10:55:47.789" v="1933" actId="2696"/>
        <pc:sldMkLst>
          <pc:docMk/>
          <pc:sldMk cId="3357961068" sldId="297"/>
        </pc:sldMkLst>
        <pc:spChg chg="mod">
          <ac:chgData name="Andrius Jurkus" userId="b1dbb4319e05604c" providerId="LiveId" clId="{42E13A03-A355-415A-9ED0-8385D924A142}" dt="2020-02-04T10:52:10.044" v="1864" actId="122"/>
          <ac:spMkLst>
            <pc:docMk/>
            <pc:sldMk cId="3357961068" sldId="297"/>
            <ac:spMk id="2" creationId="{E63F9EBB-6DD2-474D-A32E-5A5A51A5D5D7}"/>
          </ac:spMkLst>
        </pc:spChg>
      </pc:sldChg>
      <pc:sldChg chg="addSp modSp">
        <pc:chgData name="Andrius Jurkus" userId="b1dbb4319e05604c" providerId="LiveId" clId="{42E13A03-A355-415A-9ED0-8385D924A142}" dt="2020-02-05T12:41:46.388" v="7068" actId="255"/>
        <pc:sldMkLst>
          <pc:docMk/>
          <pc:sldMk cId="1237474608" sldId="298"/>
        </pc:sldMkLst>
        <pc:spChg chg="mod">
          <ac:chgData name="Andrius Jurkus" userId="b1dbb4319e05604c" providerId="LiveId" clId="{42E13A03-A355-415A-9ED0-8385D924A142}" dt="2020-02-05T09:54:10.371" v="5206" actId="26606"/>
          <ac:spMkLst>
            <pc:docMk/>
            <pc:sldMk cId="1237474608" sldId="298"/>
            <ac:spMk id="2" creationId="{8A003BF2-3558-4B1F-9512-55D0C1EAED8D}"/>
          </ac:spMkLst>
        </pc:spChg>
        <pc:spChg chg="mod">
          <ac:chgData name="Andrius Jurkus" userId="b1dbb4319e05604c" providerId="LiveId" clId="{42E13A03-A355-415A-9ED0-8385D924A142}" dt="2020-02-05T12:41:46.388" v="7068" actId="255"/>
          <ac:spMkLst>
            <pc:docMk/>
            <pc:sldMk cId="1237474608" sldId="298"/>
            <ac:spMk id="4" creationId="{E92E495E-39E3-4A67-8C4A-967090B1A355}"/>
          </ac:spMkLst>
        </pc:spChg>
        <pc:picChg chg="mod">
          <ac:chgData name="Andrius Jurkus" userId="b1dbb4319e05604c" providerId="LiveId" clId="{42E13A03-A355-415A-9ED0-8385D924A142}" dt="2020-02-05T09:54:10.371" v="5206" actId="26606"/>
          <ac:picMkLst>
            <pc:docMk/>
            <pc:sldMk cId="1237474608" sldId="298"/>
            <ac:picMk id="6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54:10.371" v="5206" actId="26606"/>
          <ac:cxnSpMkLst>
            <pc:docMk/>
            <pc:sldMk cId="1237474608" sldId="298"/>
            <ac:cxnSpMk id="11" creationId="{E4A809D5-3600-46D4-A466-67F2349A54FB}"/>
          </ac:cxnSpMkLst>
        </pc:cxnChg>
      </pc:sldChg>
      <pc:sldChg chg="addSp delSp modSp">
        <pc:chgData name="Andrius Jurkus" userId="b1dbb4319e05604c" providerId="LiveId" clId="{42E13A03-A355-415A-9ED0-8385D924A142}" dt="2020-02-05T09:55:04.107" v="5213" actId="255"/>
        <pc:sldMkLst>
          <pc:docMk/>
          <pc:sldMk cId="4231864737" sldId="300"/>
        </pc:sldMkLst>
        <pc:spChg chg="mod or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2" creationId="{2FA68C4D-EA32-47C7-AE60-BFE281CC6437}"/>
          </ac:spMkLst>
        </pc:spChg>
        <pc:spChg chg="mod">
          <ac:chgData name="Andrius Jurkus" userId="b1dbb4319e05604c" providerId="LiveId" clId="{42E13A03-A355-415A-9ED0-8385D924A142}" dt="2020-02-05T09:55:04.107" v="5213" actId="255"/>
          <ac:spMkLst>
            <pc:docMk/>
            <pc:sldMk cId="4231864737" sldId="300"/>
            <ac:spMk id="3" creationId="{805A79FF-7097-4BBA-87BA-B45B801EE97C}"/>
          </ac:spMkLst>
        </pc:spChg>
        <pc:spChg chg="del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22" creationId="{D3F51FEB-38FB-4F6C-9F7B-2F2AFAB65463}"/>
          </ac:spMkLst>
        </pc:spChg>
        <pc:spChg chg="del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23" creationId="{2B566528-1B12-4246-9431-5C2D7D081168}"/>
          </ac:spMkLst>
        </pc:spChg>
        <pc:spChg chg="del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31" creationId="{1E547BA6-BAE0-43BB-A7CA-60F69CE252F0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36" creationId="{231BF440-39FA-4087-84CC-2EEC0BBDAF29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38" creationId="{F04E4CBA-303B-48BD-8451-C2701CB0EEBF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40" creationId="{F6CA58B3-AFCC-4A40-9882-50D5080879B0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42" creationId="{75C56826-D4E5-42ED-8529-079651CB3005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44" creationId="{82095FCE-EF05-4443-B97A-85DEE3A5CA17}"/>
          </ac:spMkLst>
        </pc:spChg>
        <pc:spChg chg="add">
          <ac:chgData name="Andrius Jurkus" userId="b1dbb4319e05604c" providerId="LiveId" clId="{42E13A03-A355-415A-9ED0-8385D924A142}" dt="2020-02-05T09:54:56.849" v="5212" actId="26606"/>
          <ac:spMkLst>
            <pc:docMk/>
            <pc:sldMk cId="4231864737" sldId="300"/>
            <ac:spMk id="46" creationId="{CA00AE6B-AA30-4CF8-BA6F-339B780AD76C}"/>
          </ac:spMkLst>
        </pc:spChg>
        <pc:grpChg chg="del">
          <ac:chgData name="Andrius Jurkus" userId="b1dbb4319e05604c" providerId="LiveId" clId="{42E13A03-A355-415A-9ED0-8385D924A142}" dt="2020-02-05T09:54:56.849" v="5212" actId="26606"/>
          <ac:grpSpMkLst>
            <pc:docMk/>
            <pc:sldMk cId="4231864737" sldId="300"/>
            <ac:grpSpMk id="25" creationId="{07EAA094-9CF6-4695-958A-33D9BCAA9474}"/>
          </ac:grpSpMkLst>
        </pc:grpChg>
        <pc:picChg chg="mod ord">
          <ac:chgData name="Andrius Jurkus" userId="b1dbb4319e05604c" providerId="LiveId" clId="{42E13A03-A355-415A-9ED0-8385D924A142}" dt="2020-02-05T09:54:56.849" v="5212" actId="26606"/>
          <ac:picMkLst>
            <pc:docMk/>
            <pc:sldMk cId="4231864737" sldId="300"/>
            <ac:picMk id="12" creationId="{14E8963F-A4BF-4D38-B4BF-A06A4B36086F}"/>
          </ac:picMkLst>
        </pc:picChg>
        <pc:picChg chg="mod">
          <ac:chgData name="Andrius Jurkus" userId="b1dbb4319e05604c" providerId="LiveId" clId="{42E13A03-A355-415A-9ED0-8385D924A142}" dt="2020-02-05T09:54:56.849" v="5212" actId="26606"/>
          <ac:picMkLst>
            <pc:docMk/>
            <pc:sldMk cId="4231864737" sldId="300"/>
            <ac:picMk id="18" creationId="{2C59DAC0-9D68-48AF-8A45-22ACBC73379F}"/>
          </ac:picMkLst>
        </pc:picChg>
      </pc:sldChg>
      <pc:sldChg chg="addSp delSp modSp mod setBg">
        <pc:chgData name="Andrius Jurkus" userId="b1dbb4319e05604c" providerId="LiveId" clId="{42E13A03-A355-415A-9ED0-8385D924A142}" dt="2020-02-05T09:56:26.779" v="5242" actId="255"/>
        <pc:sldMkLst>
          <pc:docMk/>
          <pc:sldMk cId="725604950" sldId="302"/>
        </pc:sldMkLst>
        <pc:spChg chg="mod">
          <ac:chgData name="Andrius Jurkus" userId="b1dbb4319e05604c" providerId="LiveId" clId="{42E13A03-A355-415A-9ED0-8385D924A142}" dt="2020-02-05T09:56:19.619" v="5241" actId="26606"/>
          <ac:spMkLst>
            <pc:docMk/>
            <pc:sldMk cId="725604950" sldId="302"/>
            <ac:spMk id="2" creationId="{6C751562-0785-462A-A8AB-105CD8ACC9F2}"/>
          </ac:spMkLst>
        </pc:spChg>
        <pc:spChg chg="mod">
          <ac:chgData name="Andrius Jurkus" userId="b1dbb4319e05604c" providerId="LiveId" clId="{42E13A03-A355-415A-9ED0-8385D924A142}" dt="2020-02-05T09:56:26.779" v="5242" actId="255"/>
          <ac:spMkLst>
            <pc:docMk/>
            <pc:sldMk cId="725604950" sldId="302"/>
            <ac:spMk id="4" creationId="{3C441DCC-7D1D-4646-846D-50838A18676C}"/>
          </ac:spMkLst>
        </pc:spChg>
        <pc:spChg chg="del mod">
          <ac:chgData name="Andrius Jurkus" userId="b1dbb4319e05604c" providerId="LiveId" clId="{42E13A03-A355-415A-9ED0-8385D924A142}" dt="2020-02-04T13:05:08.045" v="2519" actId="931"/>
          <ac:spMkLst>
            <pc:docMk/>
            <pc:sldMk cId="725604950" sldId="302"/>
            <ac:spMk id="5" creationId="{382988DF-63A1-422C-B810-854B9A8D4C36}"/>
          </ac:spMkLst>
        </pc:spChg>
        <pc:picChg chg="add mod">
          <ac:chgData name="Andrius Jurkus" userId="b1dbb4319e05604c" providerId="LiveId" clId="{42E13A03-A355-415A-9ED0-8385D924A142}" dt="2020-02-05T09:56:19.619" v="5241" actId="26606"/>
          <ac:picMkLst>
            <pc:docMk/>
            <pc:sldMk cId="725604950" sldId="302"/>
            <ac:picMk id="6" creationId="{9562ECDB-C7F5-41C9-9E9A-9357FA07A5E1}"/>
          </ac:picMkLst>
        </pc:picChg>
        <pc:cxnChg chg="add">
          <ac:chgData name="Andrius Jurkus" userId="b1dbb4319e05604c" providerId="LiveId" clId="{42E13A03-A355-415A-9ED0-8385D924A142}" dt="2020-02-05T09:56:19.619" v="5241" actId="26606"/>
          <ac:cxnSpMkLst>
            <pc:docMk/>
            <pc:sldMk cId="725604950" sldId="302"/>
            <ac:cxnSpMk id="11" creationId="{E4A809D5-3600-46D4-A466-67F2349A54FB}"/>
          </ac:cxnSpMkLst>
        </pc:cxnChg>
      </pc:sldChg>
      <pc:sldChg chg="addSp delSp modSp mod setBg">
        <pc:chgData name="Andrius Jurkus" userId="b1dbb4319e05604c" providerId="LiveId" clId="{42E13A03-A355-415A-9ED0-8385D924A142}" dt="2020-02-05T12:02:16.062" v="6819" actId="255"/>
        <pc:sldMkLst>
          <pc:docMk/>
          <pc:sldMk cId="315158891" sldId="303"/>
        </pc:sldMkLst>
        <pc:spChg chg="mod">
          <ac:chgData name="Andrius Jurkus" userId="b1dbb4319e05604c" providerId="LiveId" clId="{42E13A03-A355-415A-9ED0-8385D924A142}" dt="2020-02-05T09:36:58.643" v="5062" actId="26606"/>
          <ac:spMkLst>
            <pc:docMk/>
            <pc:sldMk cId="315158891" sldId="303"/>
            <ac:spMk id="2" creationId="{194E014D-6E8D-46DD-B56C-54A420E60054}"/>
          </ac:spMkLst>
        </pc:spChg>
        <pc:spChg chg="mod">
          <ac:chgData name="Andrius Jurkus" userId="b1dbb4319e05604c" providerId="LiveId" clId="{42E13A03-A355-415A-9ED0-8385D924A142}" dt="2020-02-05T12:02:16.062" v="6819" actId="255"/>
          <ac:spMkLst>
            <pc:docMk/>
            <pc:sldMk cId="315158891" sldId="303"/>
            <ac:spMk id="3" creationId="{DFB2A4A3-78B1-435D-8096-25C51EE720C2}"/>
          </ac:spMkLst>
        </pc:spChg>
        <pc:spChg chg="del">
          <ac:chgData name="Andrius Jurkus" userId="b1dbb4319e05604c" providerId="LiveId" clId="{42E13A03-A355-415A-9ED0-8385D924A142}" dt="2020-02-04T13:09:00.631" v="2556" actId="931"/>
          <ac:spMkLst>
            <pc:docMk/>
            <pc:sldMk cId="315158891" sldId="303"/>
            <ac:spMk id="4" creationId="{23CC1673-21F7-47CD-9514-6C8F02108269}"/>
          </ac:spMkLst>
        </pc:spChg>
        <pc:picChg chg="add mod">
          <ac:chgData name="Andrius Jurkus" userId="b1dbb4319e05604c" providerId="LiveId" clId="{42E13A03-A355-415A-9ED0-8385D924A142}" dt="2020-02-05T09:36:58.643" v="5062" actId="26606"/>
          <ac:picMkLst>
            <pc:docMk/>
            <pc:sldMk cId="315158891" sldId="303"/>
            <ac:picMk id="6" creationId="{90D22479-91F2-40EC-A674-2778E7687E90}"/>
          </ac:picMkLst>
        </pc:picChg>
        <pc:cxnChg chg="add">
          <ac:chgData name="Andrius Jurkus" userId="b1dbb4319e05604c" providerId="LiveId" clId="{42E13A03-A355-415A-9ED0-8385D924A142}" dt="2020-02-05T09:36:58.643" v="5062" actId="26606"/>
          <ac:cxnSpMkLst>
            <pc:docMk/>
            <pc:sldMk cId="315158891" sldId="303"/>
            <ac:cxnSpMk id="11" creationId="{E4A809D5-3600-46D4-A466-67F2349A54FB}"/>
          </ac:cxnSpMkLst>
        </pc:cxnChg>
      </pc:sldChg>
      <pc:sldChg chg="addSp delSp modSp mod setBg">
        <pc:chgData name="Andrius Jurkus" userId="b1dbb4319e05604c" providerId="LiveId" clId="{42E13A03-A355-415A-9ED0-8385D924A142}" dt="2020-02-05T12:40:35.720" v="7066" actId="255"/>
        <pc:sldMkLst>
          <pc:docMk/>
          <pc:sldMk cId="545132974" sldId="304"/>
        </pc:sldMkLst>
        <pc:spChg chg="mod">
          <ac:chgData name="Andrius Jurkus" userId="b1dbb4319e05604c" providerId="LiveId" clId="{42E13A03-A355-415A-9ED0-8385D924A142}" dt="2020-02-05T09:07:07.538" v="4778" actId="26606"/>
          <ac:spMkLst>
            <pc:docMk/>
            <pc:sldMk cId="545132974" sldId="304"/>
            <ac:spMk id="2" creationId="{16405565-3B24-4FA0-A44C-BDD9F77888F9}"/>
          </ac:spMkLst>
        </pc:spChg>
        <pc:spChg chg="mod">
          <ac:chgData name="Andrius Jurkus" userId="b1dbb4319e05604c" providerId="LiveId" clId="{42E13A03-A355-415A-9ED0-8385D924A142}" dt="2020-02-05T12:40:35.720" v="7066" actId="255"/>
          <ac:spMkLst>
            <pc:docMk/>
            <pc:sldMk cId="545132974" sldId="304"/>
            <ac:spMk id="3" creationId="{DBCB71A3-2F41-476C-92B5-AA69D62D3D30}"/>
          </ac:spMkLst>
        </pc:spChg>
        <pc:spChg chg="del">
          <ac:chgData name="Andrius Jurkus" userId="b1dbb4319e05604c" providerId="LiveId" clId="{42E13A03-A355-415A-9ED0-8385D924A142}" dt="2020-02-04T13:09:30.965" v="2560" actId="931"/>
          <ac:spMkLst>
            <pc:docMk/>
            <pc:sldMk cId="545132974" sldId="304"/>
            <ac:spMk id="4" creationId="{0F2BB0B7-A94F-4AB4-9C0E-C1139ACECDF5}"/>
          </ac:spMkLst>
        </pc:spChg>
        <pc:picChg chg="add mod">
          <ac:chgData name="Andrius Jurkus" userId="b1dbb4319e05604c" providerId="LiveId" clId="{42E13A03-A355-415A-9ED0-8385D924A142}" dt="2020-02-05T09:07:07.538" v="4778" actId="26606"/>
          <ac:picMkLst>
            <pc:docMk/>
            <pc:sldMk cId="545132974" sldId="304"/>
            <ac:picMk id="6" creationId="{38AB4B35-180A-40EF-9908-2CDA8CB3D95F}"/>
          </ac:picMkLst>
        </pc:picChg>
        <pc:cxnChg chg="add del">
          <ac:chgData name="Andrius Jurkus" userId="b1dbb4319e05604c" providerId="LiveId" clId="{42E13A03-A355-415A-9ED0-8385D924A142}" dt="2020-02-05T09:37:07.253" v="5063" actId="26606"/>
          <ac:cxnSpMkLst>
            <pc:docMk/>
            <pc:sldMk cId="545132974" sldId="304"/>
            <ac:cxnSpMk id="11" creationId="{E4A809D5-3600-46D4-A466-67F2349A54FB}"/>
          </ac:cxnSpMkLst>
        </pc:cxnChg>
        <pc:cxnChg chg="add">
          <ac:chgData name="Andrius Jurkus" userId="b1dbb4319e05604c" providerId="LiveId" clId="{42E13A03-A355-415A-9ED0-8385D924A142}" dt="2020-02-05T09:37:07.253" v="5063" actId="26606"/>
          <ac:cxnSpMkLst>
            <pc:docMk/>
            <pc:sldMk cId="545132974" sldId="304"/>
            <ac:cxnSpMk id="16" creationId="{E4A809D5-3600-46D4-A466-67F2349A54FB}"/>
          </ac:cxnSpMkLst>
        </pc:cxnChg>
      </pc:sldChg>
      <pc:sldChg chg="del">
        <pc:chgData name="Andrius Jurkus" userId="b1dbb4319e05604c" providerId="LiveId" clId="{42E13A03-A355-415A-9ED0-8385D924A142}" dt="2020-02-04T08:38:49.114" v="914" actId="2696"/>
        <pc:sldMkLst>
          <pc:docMk/>
          <pc:sldMk cId="2752844264" sldId="305"/>
        </pc:sldMkLst>
      </pc:sldChg>
      <pc:sldChg chg="del">
        <pc:chgData name="Andrius Jurkus" userId="b1dbb4319e05604c" providerId="LiveId" clId="{42E13A03-A355-415A-9ED0-8385D924A142}" dt="2020-02-04T08:39:03.831" v="915" actId="2696"/>
        <pc:sldMkLst>
          <pc:docMk/>
          <pc:sldMk cId="3634555891" sldId="306"/>
        </pc:sldMkLst>
      </pc:sldChg>
      <pc:sldChg chg="addSp delSp modSp mod setBg">
        <pc:chgData name="Andrius Jurkus" userId="b1dbb4319e05604c" providerId="LiveId" clId="{42E13A03-A355-415A-9ED0-8385D924A142}" dt="2020-02-05T09:42:48.916" v="5134" actId="14100"/>
        <pc:sldMkLst>
          <pc:docMk/>
          <pc:sldMk cId="778575299" sldId="307"/>
        </pc:sldMkLst>
        <pc:spChg chg="mod">
          <ac:chgData name="Andrius Jurkus" userId="b1dbb4319e05604c" providerId="LiveId" clId="{42E13A03-A355-415A-9ED0-8385D924A142}" dt="2020-02-05T09:42:34.979" v="5128" actId="26606"/>
          <ac:spMkLst>
            <pc:docMk/>
            <pc:sldMk cId="778575299" sldId="307"/>
            <ac:spMk id="2" creationId="{FA5D7DA7-538E-4456-9D4B-552B779E168F}"/>
          </ac:spMkLst>
        </pc:spChg>
        <pc:spChg chg="mod ord">
          <ac:chgData name="Andrius Jurkus" userId="b1dbb4319e05604c" providerId="LiveId" clId="{42E13A03-A355-415A-9ED0-8385D924A142}" dt="2020-02-05T09:42:48.916" v="5134" actId="14100"/>
          <ac:spMkLst>
            <pc:docMk/>
            <pc:sldMk cId="778575299" sldId="307"/>
            <ac:spMk id="3" creationId="{A4028185-A5BA-47A4-A495-D117B766312F}"/>
          </ac:spMkLst>
        </pc:spChg>
        <pc:spChg chg="del mod">
          <ac:chgData name="Andrius Jurkus" userId="b1dbb4319e05604c" providerId="LiveId" clId="{42E13A03-A355-415A-9ED0-8385D924A142}" dt="2020-02-04T13:09:42.627" v="2562" actId="931"/>
          <ac:spMkLst>
            <pc:docMk/>
            <pc:sldMk cId="778575299" sldId="307"/>
            <ac:spMk id="4" creationId="{0EB7CF44-06F8-41FB-8E7A-BF65C14A1767}"/>
          </ac:spMkLst>
        </pc:spChg>
        <pc:spChg chg="add del">
          <ac:chgData name="Andrius Jurkus" userId="b1dbb4319e05604c" providerId="LiveId" clId="{42E13A03-A355-415A-9ED0-8385D924A142}" dt="2020-02-05T09:42:08.365" v="5119" actId="26606"/>
          <ac:spMkLst>
            <pc:docMk/>
            <pc:sldMk cId="778575299" sldId="307"/>
            <ac:spMk id="11" creationId="{4038CB10-1F5C-4D54-9DF7-12586DE5B007}"/>
          </ac:spMkLst>
        </pc:spChg>
        <pc:spChg chg="add del">
          <ac:chgData name="Andrius Jurkus" userId="b1dbb4319e05604c" providerId="LiveId" clId="{42E13A03-A355-415A-9ED0-8385D924A142}" dt="2020-02-05T09:42:08.365" v="5119" actId="26606"/>
          <ac:spMkLst>
            <pc:docMk/>
            <pc:sldMk cId="778575299" sldId="307"/>
            <ac:spMk id="13" creationId="{73ED6512-6858-4552-B699-9A97FE9A4EA2}"/>
          </ac:spMkLst>
        </pc:spChg>
        <pc:picChg chg="add mod ord">
          <ac:chgData name="Andrius Jurkus" userId="b1dbb4319e05604c" providerId="LiveId" clId="{42E13A03-A355-415A-9ED0-8385D924A142}" dt="2020-02-05T09:42:34.997" v="5129" actId="26606"/>
          <ac:picMkLst>
            <pc:docMk/>
            <pc:sldMk cId="778575299" sldId="307"/>
            <ac:picMk id="6" creationId="{33993FF4-7642-471B-B633-672115A64F2B}"/>
          </ac:picMkLst>
        </pc:picChg>
        <pc:picChg chg="add del">
          <ac:chgData name="Andrius Jurkus" userId="b1dbb4319e05604c" providerId="LiveId" clId="{42E13A03-A355-415A-9ED0-8385D924A142}" dt="2020-02-05T09:42:34.979" v="5128" actId="26606"/>
          <ac:picMkLst>
            <pc:docMk/>
            <pc:sldMk cId="778575299" sldId="307"/>
            <ac:picMk id="20" creationId="{54DDEBDD-D8BD-41A6-8A0D-B00E3768B0F9}"/>
          </ac:picMkLst>
        </pc:picChg>
        <pc:cxnChg chg="add del">
          <ac:chgData name="Andrius Jurkus" userId="b1dbb4319e05604c" providerId="LiveId" clId="{42E13A03-A355-415A-9ED0-8385D924A142}" dt="2020-02-05T09:42:34.997" v="5129" actId="26606"/>
          <ac:cxnSpMkLst>
            <pc:docMk/>
            <pc:sldMk cId="778575299" sldId="307"/>
            <ac:cxnSpMk id="15" creationId="{E4A809D5-3600-46D4-A466-67F2349A54FB}"/>
          </ac:cxnSpMkLst>
        </pc:cxnChg>
        <pc:cxnChg chg="add">
          <ac:chgData name="Andrius Jurkus" userId="b1dbb4319e05604c" providerId="LiveId" clId="{42E13A03-A355-415A-9ED0-8385D924A142}" dt="2020-02-05T09:42:34.997" v="5129" actId="26606"/>
          <ac:cxnSpMkLst>
            <pc:docMk/>
            <pc:sldMk cId="778575299" sldId="307"/>
            <ac:cxnSpMk id="22" creationId="{E4A809D5-3600-46D4-A466-67F2349A54FB}"/>
          </ac:cxnSpMkLst>
        </pc:cxnChg>
      </pc:sldChg>
      <pc:sldChg chg="del">
        <pc:chgData name="Andrius Jurkus" userId="b1dbb4319e05604c" providerId="LiveId" clId="{42E13A03-A355-415A-9ED0-8385D924A142}" dt="2020-02-04T08:40:56.242" v="945" actId="2696"/>
        <pc:sldMkLst>
          <pc:docMk/>
          <pc:sldMk cId="84816133" sldId="308"/>
        </pc:sldMkLst>
      </pc:sldChg>
      <pc:sldChg chg="addSp modSp mod setBg">
        <pc:chgData name="Andrius Jurkus" userId="b1dbb4319e05604c" providerId="LiveId" clId="{42E13A03-A355-415A-9ED0-8385D924A142}" dt="2020-02-05T12:40:23.709" v="7065" actId="255"/>
        <pc:sldMkLst>
          <pc:docMk/>
          <pc:sldMk cId="2219612485" sldId="309"/>
        </pc:sldMkLst>
        <pc:spChg chg="mod">
          <ac:chgData name="Andrius Jurkus" userId="b1dbb4319e05604c" providerId="LiveId" clId="{42E13A03-A355-415A-9ED0-8385D924A142}" dt="2020-02-05T09:43:50.949" v="5139" actId="26606"/>
          <ac:spMkLst>
            <pc:docMk/>
            <pc:sldMk cId="2219612485" sldId="309"/>
            <ac:spMk id="2" creationId="{6A49097F-36E3-41D9-BC03-B93A2AE2C3D6}"/>
          </ac:spMkLst>
        </pc:spChg>
        <pc:spChg chg="mod">
          <ac:chgData name="Andrius Jurkus" userId="b1dbb4319e05604c" providerId="LiveId" clId="{42E13A03-A355-415A-9ED0-8385D924A142}" dt="2020-02-05T12:40:23.709" v="7065" actId="255"/>
          <ac:spMkLst>
            <pc:docMk/>
            <pc:sldMk cId="2219612485" sldId="309"/>
            <ac:spMk id="3" creationId="{BE388625-BE63-4A6D-96A7-5732495D69E5}"/>
          </ac:spMkLst>
        </pc:spChg>
        <pc:picChg chg="mod">
          <ac:chgData name="Andrius Jurkus" userId="b1dbb4319e05604c" providerId="LiveId" clId="{42E13A03-A355-415A-9ED0-8385D924A142}" dt="2020-02-05T09:44:10.396" v="5143" actId="14100"/>
          <ac:picMkLst>
            <pc:docMk/>
            <pc:sldMk cId="2219612485" sldId="309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3:50.949" v="5139" actId="26606"/>
          <ac:cxnSpMkLst>
            <pc:docMk/>
            <pc:sldMk cId="2219612485" sldId="309"/>
            <ac:cxnSpMk id="1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5:39.836" v="5165" actId="14100"/>
        <pc:sldMkLst>
          <pc:docMk/>
          <pc:sldMk cId="853061901" sldId="310"/>
        </pc:sldMkLst>
        <pc:spChg chg="mod">
          <ac:chgData name="Andrius Jurkus" userId="b1dbb4319e05604c" providerId="LiveId" clId="{42E13A03-A355-415A-9ED0-8385D924A142}" dt="2020-02-05T09:45:19.613" v="5155" actId="26606"/>
          <ac:spMkLst>
            <pc:docMk/>
            <pc:sldMk cId="853061901" sldId="310"/>
            <ac:spMk id="2" creationId="{7C2470BE-AB22-4BED-91BB-ECF5172F66CA}"/>
          </ac:spMkLst>
        </pc:spChg>
        <pc:spChg chg="mod">
          <ac:chgData name="Andrius Jurkus" userId="b1dbb4319e05604c" providerId="LiveId" clId="{42E13A03-A355-415A-9ED0-8385D924A142}" dt="2020-02-05T09:45:39.836" v="5165" actId="14100"/>
          <ac:spMkLst>
            <pc:docMk/>
            <pc:sldMk cId="853061901" sldId="310"/>
            <ac:spMk id="4" creationId="{1F668B30-17C3-426C-BB36-5A14FAB5EC7D}"/>
          </ac:spMkLst>
        </pc:spChg>
        <pc:picChg chg="mod">
          <ac:chgData name="Andrius Jurkus" userId="b1dbb4319e05604c" providerId="LiveId" clId="{42E13A03-A355-415A-9ED0-8385D924A142}" dt="2020-02-05T09:45:22.683" v="5156" actId="14100"/>
          <ac:picMkLst>
            <pc:docMk/>
            <pc:sldMk cId="853061901" sldId="310"/>
            <ac:picMk id="6" creationId="{F921C5D6-366A-424F-87AD-1371E642106E}"/>
          </ac:picMkLst>
        </pc:picChg>
        <pc:cxnChg chg="add">
          <ac:chgData name="Andrius Jurkus" userId="b1dbb4319e05604c" providerId="LiveId" clId="{42E13A03-A355-415A-9ED0-8385D924A142}" dt="2020-02-05T09:45:19.613" v="5155" actId="26606"/>
          <ac:cxnSpMkLst>
            <pc:docMk/>
            <pc:sldMk cId="853061901" sldId="310"/>
            <ac:cxnSpMk id="11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5:11.713" v="5154" actId="14100"/>
        <pc:sldMkLst>
          <pc:docMk/>
          <pc:sldMk cId="2311151748" sldId="311"/>
        </pc:sldMkLst>
        <pc:spChg chg="mod">
          <ac:chgData name="Andrius Jurkus" userId="b1dbb4319e05604c" providerId="LiveId" clId="{42E13A03-A355-415A-9ED0-8385D924A142}" dt="2020-02-05T09:45:09.019" v="5153" actId="14100"/>
          <ac:spMkLst>
            <pc:docMk/>
            <pc:sldMk cId="2311151748" sldId="311"/>
            <ac:spMk id="2" creationId="{534C49E4-12F5-4B24-A5E1-BA6B20016EB7}"/>
          </ac:spMkLst>
        </pc:spChg>
        <pc:spChg chg="mod">
          <ac:chgData name="Andrius Jurkus" userId="b1dbb4319e05604c" providerId="LiveId" clId="{42E13A03-A355-415A-9ED0-8385D924A142}" dt="2020-02-05T09:45:11.713" v="5154" actId="14100"/>
          <ac:spMkLst>
            <pc:docMk/>
            <pc:sldMk cId="2311151748" sldId="311"/>
            <ac:spMk id="4" creationId="{6ADF00FE-FDE2-45B9-AAA8-01D1994FAC09}"/>
          </ac:spMkLst>
        </pc:spChg>
        <pc:picChg chg="mod">
          <ac:chgData name="Andrius Jurkus" userId="b1dbb4319e05604c" providerId="LiveId" clId="{42E13A03-A355-415A-9ED0-8385D924A142}" dt="2020-02-05T09:44:47.211" v="5149" actId="14100"/>
          <ac:picMkLst>
            <pc:docMk/>
            <pc:sldMk cId="2311151748" sldId="311"/>
            <ac:picMk id="6" creationId="{A74DBC9C-5063-AA45-82DD-36D847A26D6F}"/>
          </ac:picMkLst>
        </pc:picChg>
        <pc:cxnChg chg="add">
          <ac:chgData name="Andrius Jurkus" userId="b1dbb4319e05604c" providerId="LiveId" clId="{42E13A03-A355-415A-9ED0-8385D924A142}" dt="2020-02-05T09:44:34.245" v="5146" actId="26606"/>
          <ac:cxnSpMkLst>
            <pc:docMk/>
            <pc:sldMk cId="2311151748" sldId="311"/>
            <ac:cxnSpMk id="11" creationId="{E4A809D5-3600-46D4-A466-67F2349A54FB}"/>
          </ac:cxnSpMkLst>
        </pc:cxnChg>
      </pc:sldChg>
      <pc:sldChg chg="del">
        <pc:chgData name="Andrius Jurkus" userId="b1dbb4319e05604c" providerId="LiveId" clId="{42E13A03-A355-415A-9ED0-8385D924A142}" dt="2020-02-04T08:49:32.265" v="1243" actId="2696"/>
        <pc:sldMkLst>
          <pc:docMk/>
          <pc:sldMk cId="3604750961" sldId="312"/>
        </pc:sldMkLst>
      </pc:sldChg>
      <pc:sldChg chg="del">
        <pc:chgData name="Andrius Jurkus" userId="b1dbb4319e05604c" providerId="LiveId" clId="{42E13A03-A355-415A-9ED0-8385D924A142}" dt="2020-02-04T08:49:39.827" v="1244" actId="2696"/>
        <pc:sldMkLst>
          <pc:docMk/>
          <pc:sldMk cId="2055868308" sldId="313"/>
        </pc:sldMkLst>
      </pc:sldChg>
      <pc:sldChg chg="addSp delSp modSp mod setBg">
        <pc:chgData name="Andrius Jurkus" userId="b1dbb4319e05604c" providerId="LiveId" clId="{42E13A03-A355-415A-9ED0-8385D924A142}" dt="2020-02-05T09:46:27.517" v="5178" actId="255"/>
        <pc:sldMkLst>
          <pc:docMk/>
          <pc:sldMk cId="3374311633" sldId="314"/>
        </pc:sldMkLst>
        <pc:spChg chg="mod">
          <ac:chgData name="Andrius Jurkus" userId="b1dbb4319e05604c" providerId="LiveId" clId="{42E13A03-A355-415A-9ED0-8385D924A142}" dt="2020-02-05T09:46:12.974" v="5173" actId="26606"/>
          <ac:spMkLst>
            <pc:docMk/>
            <pc:sldMk cId="3374311633" sldId="314"/>
            <ac:spMk id="2" creationId="{E3DD96A8-E3DA-4002-B97C-A5529F549D2D}"/>
          </ac:spMkLst>
        </pc:spChg>
        <pc:spChg chg="mod">
          <ac:chgData name="Andrius Jurkus" userId="b1dbb4319e05604c" providerId="LiveId" clId="{42E13A03-A355-415A-9ED0-8385D924A142}" dt="2020-02-05T09:46:27.517" v="5178" actId="255"/>
          <ac:spMkLst>
            <pc:docMk/>
            <pc:sldMk cId="3374311633" sldId="314"/>
            <ac:spMk id="3" creationId="{F18B2E50-700C-4F6F-B54E-99F04DFE1ED4}"/>
          </ac:spMkLst>
        </pc:spChg>
        <pc:spChg chg="del">
          <ac:chgData name="Andrius Jurkus" userId="b1dbb4319e05604c" providerId="LiveId" clId="{42E13A03-A355-415A-9ED0-8385D924A142}" dt="2020-02-04T13:09:59.956" v="2564" actId="931"/>
          <ac:spMkLst>
            <pc:docMk/>
            <pc:sldMk cId="3374311633" sldId="314"/>
            <ac:spMk id="4" creationId="{354561AC-7EA6-49CC-804D-36D53561F6A2}"/>
          </ac:spMkLst>
        </pc:spChg>
        <pc:spChg chg="add del">
          <ac:chgData name="Andrius Jurkus" userId="b1dbb4319e05604c" providerId="LiveId" clId="{42E13A03-A355-415A-9ED0-8385D924A142}" dt="2020-02-05T09:46:12.974" v="5173" actId="26606"/>
          <ac:spMkLst>
            <pc:docMk/>
            <pc:sldMk cId="3374311633" sldId="314"/>
            <ac:spMk id="16" creationId="{3CD9DF72-87A3-404E-A828-84CBF11A8303}"/>
          </ac:spMkLst>
        </pc:spChg>
        <pc:picChg chg="add mod ord">
          <ac:chgData name="Andrius Jurkus" userId="b1dbb4319e05604c" providerId="LiveId" clId="{42E13A03-A355-415A-9ED0-8385D924A142}" dt="2020-02-05T09:46:12.974" v="5173" actId="26606"/>
          <ac:picMkLst>
            <pc:docMk/>
            <pc:sldMk cId="3374311633" sldId="314"/>
            <ac:picMk id="6" creationId="{57EF19D8-DE80-4EF9-BA6F-AF9AA146F891}"/>
          </ac:picMkLst>
        </pc:picChg>
        <pc:cxnChg chg="add del">
          <ac:chgData name="Andrius Jurkus" userId="b1dbb4319e05604c" providerId="LiveId" clId="{42E13A03-A355-415A-9ED0-8385D924A142}" dt="2020-02-05T09:46:12.994" v="5174" actId="26606"/>
          <ac:cxnSpMkLst>
            <pc:docMk/>
            <pc:sldMk cId="3374311633" sldId="314"/>
            <ac:cxnSpMk id="11" creationId="{E4A809D5-3600-46D4-A466-67F2349A54FB}"/>
          </ac:cxnSpMkLst>
        </pc:cxnChg>
        <pc:cxnChg chg="add del">
          <ac:chgData name="Andrius Jurkus" userId="b1dbb4319e05604c" providerId="LiveId" clId="{42E13A03-A355-415A-9ED0-8385D924A142}" dt="2020-02-05T09:46:12.974" v="5173" actId="26606"/>
          <ac:cxnSpMkLst>
            <pc:docMk/>
            <pc:sldMk cId="3374311633" sldId="314"/>
            <ac:cxnSpMk id="18" creationId="{20E3A342-4D61-4E3F-AF90-1AB42AEB96CC}"/>
          </ac:cxnSpMkLst>
        </pc:cxnChg>
        <pc:cxnChg chg="add">
          <ac:chgData name="Andrius Jurkus" userId="b1dbb4319e05604c" providerId="LiveId" clId="{42E13A03-A355-415A-9ED0-8385D924A142}" dt="2020-02-05T09:46:12.994" v="5174" actId="26606"/>
          <ac:cxnSpMkLst>
            <pc:docMk/>
            <pc:sldMk cId="3374311633" sldId="314"/>
            <ac:cxnSpMk id="2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7:22.120" v="5185" actId="255"/>
        <pc:sldMkLst>
          <pc:docMk/>
          <pc:sldMk cId="3693660880" sldId="315"/>
        </pc:sldMkLst>
        <pc:spChg chg="mod">
          <ac:chgData name="Andrius Jurkus" userId="b1dbb4319e05604c" providerId="LiveId" clId="{42E13A03-A355-415A-9ED0-8385D924A142}" dt="2020-02-05T09:46:44.852" v="5179" actId="26606"/>
          <ac:spMkLst>
            <pc:docMk/>
            <pc:sldMk cId="3693660880" sldId="315"/>
            <ac:spMk id="2" creationId="{8DD06ABD-DAD0-4C03-AD1E-F1995393BBF1}"/>
          </ac:spMkLst>
        </pc:spChg>
        <pc:spChg chg="mod">
          <ac:chgData name="Andrius Jurkus" userId="b1dbb4319e05604c" providerId="LiveId" clId="{42E13A03-A355-415A-9ED0-8385D924A142}" dt="2020-02-05T09:47:22.120" v="5185" actId="255"/>
          <ac:spMkLst>
            <pc:docMk/>
            <pc:sldMk cId="3693660880" sldId="315"/>
            <ac:spMk id="3" creationId="{089612FF-F26B-4DEC-B68F-A77C83D55121}"/>
          </ac:spMkLst>
        </pc:spChg>
        <pc:picChg chg="mod">
          <ac:chgData name="Andrius Jurkus" userId="b1dbb4319e05604c" providerId="LiveId" clId="{42E13A03-A355-415A-9ED0-8385D924A142}" dt="2020-02-05T09:46:49.267" v="5180" actId="14100"/>
          <ac:picMkLst>
            <pc:docMk/>
            <pc:sldMk cId="3693660880" sldId="315"/>
            <ac:picMk id="6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6:44.852" v="5179" actId="26606"/>
          <ac:cxnSpMkLst>
            <pc:docMk/>
            <pc:sldMk cId="3693660880" sldId="315"/>
            <ac:cxnSpMk id="11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7:52.466" v="5189" actId="5793"/>
        <pc:sldMkLst>
          <pc:docMk/>
          <pc:sldMk cId="49691584" sldId="316"/>
        </pc:sldMkLst>
        <pc:spChg chg="mod">
          <ac:chgData name="Andrius Jurkus" userId="b1dbb4319e05604c" providerId="LiveId" clId="{42E13A03-A355-415A-9ED0-8385D924A142}" dt="2020-02-05T09:47:35.429" v="5186" actId="26606"/>
          <ac:spMkLst>
            <pc:docMk/>
            <pc:sldMk cId="49691584" sldId="316"/>
            <ac:spMk id="2" creationId="{E088D828-A78A-4810-9070-6E57DE3642A6}"/>
          </ac:spMkLst>
        </pc:spChg>
        <pc:spChg chg="mod">
          <ac:chgData name="Andrius Jurkus" userId="b1dbb4319e05604c" providerId="LiveId" clId="{42E13A03-A355-415A-9ED0-8385D924A142}" dt="2020-02-05T09:47:52.466" v="5189" actId="5793"/>
          <ac:spMkLst>
            <pc:docMk/>
            <pc:sldMk cId="49691584" sldId="316"/>
            <ac:spMk id="3" creationId="{2B48C160-CE43-409A-A822-548E8DF94424}"/>
          </ac:spMkLst>
        </pc:spChg>
        <pc:picChg chg="mod">
          <ac:chgData name="Andrius Jurkus" userId="b1dbb4319e05604c" providerId="LiveId" clId="{42E13A03-A355-415A-9ED0-8385D924A142}" dt="2020-02-05T09:47:35.429" v="5186" actId="26606"/>
          <ac:picMkLst>
            <pc:docMk/>
            <pc:sldMk cId="49691584" sldId="316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7:35.429" v="5186" actId="26606"/>
          <ac:cxnSpMkLst>
            <pc:docMk/>
            <pc:sldMk cId="49691584" sldId="316"/>
            <ac:cxnSpMk id="1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8:57.968" v="5194" actId="2711"/>
        <pc:sldMkLst>
          <pc:docMk/>
          <pc:sldMk cId="1446728239" sldId="317"/>
        </pc:sldMkLst>
        <pc:spChg chg="mod">
          <ac:chgData name="Andrius Jurkus" userId="b1dbb4319e05604c" providerId="LiveId" clId="{42E13A03-A355-415A-9ED0-8385D924A142}" dt="2020-02-05T09:48:29.164" v="5190" actId="26606"/>
          <ac:spMkLst>
            <pc:docMk/>
            <pc:sldMk cId="1446728239" sldId="317"/>
            <ac:spMk id="2" creationId="{0BFA499F-A7B8-424B-9804-1DE6F354F2F5}"/>
          </ac:spMkLst>
        </pc:spChg>
        <pc:spChg chg="mod">
          <ac:chgData name="Andrius Jurkus" userId="b1dbb4319e05604c" providerId="LiveId" clId="{42E13A03-A355-415A-9ED0-8385D924A142}" dt="2020-02-05T09:48:57.968" v="5194" actId="2711"/>
          <ac:spMkLst>
            <pc:docMk/>
            <pc:sldMk cId="1446728239" sldId="317"/>
            <ac:spMk id="3" creationId="{3598D1F3-63D1-4F16-ACA7-B95A8D39D28B}"/>
          </ac:spMkLst>
        </pc:spChg>
        <pc:picChg chg="mod">
          <ac:chgData name="Andrius Jurkus" userId="b1dbb4319e05604c" providerId="LiveId" clId="{42E13A03-A355-415A-9ED0-8385D924A142}" dt="2020-02-05T09:48:32.740" v="5191" actId="14100"/>
          <ac:picMkLst>
            <pc:docMk/>
            <pc:sldMk cId="1446728239" sldId="317"/>
            <ac:picMk id="6" creationId="{AD789F67-8ED2-E249-AF92-566BD228372E}"/>
          </ac:picMkLst>
        </pc:picChg>
        <pc:cxnChg chg="add">
          <ac:chgData name="Andrius Jurkus" userId="b1dbb4319e05604c" providerId="LiveId" clId="{42E13A03-A355-415A-9ED0-8385D924A142}" dt="2020-02-05T09:48:29.164" v="5190" actId="26606"/>
          <ac:cxnSpMkLst>
            <pc:docMk/>
            <pc:sldMk cId="1446728239" sldId="317"/>
            <ac:cxnSpMk id="11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9:25.860" v="5199" actId="14100"/>
        <pc:sldMkLst>
          <pc:docMk/>
          <pc:sldMk cId="2145135237" sldId="318"/>
        </pc:sldMkLst>
        <pc:spChg chg="mod">
          <ac:chgData name="Andrius Jurkus" userId="b1dbb4319e05604c" providerId="LiveId" clId="{42E13A03-A355-415A-9ED0-8385D924A142}" dt="2020-02-05T09:49:07.107" v="5195" actId="26606"/>
          <ac:spMkLst>
            <pc:docMk/>
            <pc:sldMk cId="2145135237" sldId="318"/>
            <ac:spMk id="2" creationId="{6C0C626D-C2A4-47A1-B1CB-3BFDEC962BF4}"/>
          </ac:spMkLst>
        </pc:spChg>
        <pc:spChg chg="mod">
          <ac:chgData name="Andrius Jurkus" userId="b1dbb4319e05604c" providerId="LiveId" clId="{42E13A03-A355-415A-9ED0-8385D924A142}" dt="2020-02-05T09:49:25.860" v="5199" actId="14100"/>
          <ac:spMkLst>
            <pc:docMk/>
            <pc:sldMk cId="2145135237" sldId="318"/>
            <ac:spMk id="3" creationId="{ED6A5796-3339-43F7-9814-C10ED0A90994}"/>
          </ac:spMkLst>
        </pc:spChg>
        <pc:picChg chg="mod">
          <ac:chgData name="Andrius Jurkus" userId="b1dbb4319e05604c" providerId="LiveId" clId="{42E13A03-A355-415A-9ED0-8385D924A142}" dt="2020-02-05T09:49:07.107" v="5195" actId="26606"/>
          <ac:picMkLst>
            <pc:docMk/>
            <pc:sldMk cId="2145135237" sldId="318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9:07.107" v="5195" actId="26606"/>
          <ac:cxnSpMkLst>
            <pc:docMk/>
            <pc:sldMk cId="2145135237" sldId="318"/>
            <ac:cxnSpMk id="10" creationId="{E4A809D5-3600-46D4-A466-67F2349A54FB}"/>
          </ac:cxnSpMkLst>
        </pc:cxnChg>
      </pc:sldChg>
      <pc:sldChg chg="addSp delSp modSp mod ord setBg">
        <pc:chgData name="Andrius Jurkus" userId="b1dbb4319e05604c" providerId="LiveId" clId="{42E13A03-A355-415A-9ED0-8385D924A142}" dt="2020-02-05T13:39:05.728" v="7495" actId="20577"/>
        <pc:sldMkLst>
          <pc:docMk/>
          <pc:sldMk cId="436722589" sldId="319"/>
        </pc:sldMkLst>
        <pc:spChg chg="mod">
          <ac:chgData name="Andrius Jurkus" userId="b1dbb4319e05604c" providerId="LiveId" clId="{42E13A03-A355-415A-9ED0-8385D924A142}" dt="2020-02-05T09:35:08.394" v="5056" actId="26606"/>
          <ac:spMkLst>
            <pc:docMk/>
            <pc:sldMk cId="436722589" sldId="319"/>
            <ac:spMk id="2" creationId="{748F1A11-F0D8-4B75-A5EB-E17620BBAF1B}"/>
          </ac:spMkLst>
        </pc:spChg>
        <pc:spChg chg="mod">
          <ac:chgData name="Andrius Jurkus" userId="b1dbb4319e05604c" providerId="LiveId" clId="{42E13A03-A355-415A-9ED0-8385D924A142}" dt="2020-02-05T13:39:05.728" v="7495" actId="20577"/>
          <ac:spMkLst>
            <pc:docMk/>
            <pc:sldMk cId="436722589" sldId="319"/>
            <ac:spMk id="3" creationId="{B2E66007-F41A-40C0-8169-E3E177A10814}"/>
          </ac:spMkLst>
        </pc:spChg>
        <pc:spChg chg="del">
          <ac:chgData name="Andrius Jurkus" userId="b1dbb4319e05604c" providerId="LiveId" clId="{42E13A03-A355-415A-9ED0-8385D924A142}" dt="2020-02-04T13:06:30.011" v="2530" actId="931"/>
          <ac:spMkLst>
            <pc:docMk/>
            <pc:sldMk cId="436722589" sldId="319"/>
            <ac:spMk id="4" creationId="{B19B2215-4678-4EA2-95DA-2A0EF1DB3DB1}"/>
          </ac:spMkLst>
        </pc:spChg>
        <pc:picChg chg="add mod">
          <ac:chgData name="Andrius Jurkus" userId="b1dbb4319e05604c" providerId="LiveId" clId="{42E13A03-A355-415A-9ED0-8385D924A142}" dt="2020-02-05T09:35:08.394" v="5056" actId="26606"/>
          <ac:picMkLst>
            <pc:docMk/>
            <pc:sldMk cId="436722589" sldId="319"/>
            <ac:picMk id="6" creationId="{CFE909ED-EE21-4E17-92F1-F142B443ABFF}"/>
          </ac:picMkLst>
        </pc:picChg>
        <pc:cxnChg chg="add">
          <ac:chgData name="Andrius Jurkus" userId="b1dbb4319e05604c" providerId="LiveId" clId="{42E13A03-A355-415A-9ED0-8385D924A142}" dt="2020-02-05T09:35:08.394" v="5056" actId="26606"/>
          <ac:cxnSpMkLst>
            <pc:docMk/>
            <pc:sldMk cId="436722589" sldId="319"/>
            <ac:cxnSpMk id="11" creationId="{E4A809D5-3600-46D4-A466-67F2349A54FB}"/>
          </ac:cxnSpMkLst>
        </pc:cxnChg>
      </pc:sldChg>
      <pc:sldChg chg="addSp delSp modSp mod setBg">
        <pc:chgData name="Andrius Jurkus" userId="b1dbb4319e05604c" providerId="LiveId" clId="{42E13A03-A355-415A-9ED0-8385D924A142}" dt="2020-02-05T13:41:00.821" v="7516" actId="20577"/>
        <pc:sldMkLst>
          <pc:docMk/>
          <pc:sldMk cId="1539555490" sldId="320"/>
        </pc:sldMkLst>
        <pc:spChg chg="mod">
          <ac:chgData name="Andrius Jurkus" userId="b1dbb4319e05604c" providerId="LiveId" clId="{42E13A03-A355-415A-9ED0-8385D924A142}" dt="2020-02-05T09:35:58.169" v="5059" actId="26606"/>
          <ac:spMkLst>
            <pc:docMk/>
            <pc:sldMk cId="1539555490" sldId="320"/>
            <ac:spMk id="2" creationId="{239AE720-FB58-40E7-A8F6-A21A365437F0}"/>
          </ac:spMkLst>
        </pc:spChg>
        <pc:spChg chg="mod">
          <ac:chgData name="Andrius Jurkus" userId="b1dbb4319e05604c" providerId="LiveId" clId="{42E13A03-A355-415A-9ED0-8385D924A142}" dt="2020-02-05T13:41:00.821" v="7516" actId="20577"/>
          <ac:spMkLst>
            <pc:docMk/>
            <pc:sldMk cId="1539555490" sldId="320"/>
            <ac:spMk id="3" creationId="{171F0A68-D92E-4C6B-A557-759893023857}"/>
          </ac:spMkLst>
        </pc:spChg>
        <pc:spChg chg="add del mod">
          <ac:chgData name="Andrius Jurkus" userId="b1dbb4319e05604c" providerId="LiveId" clId="{42E13A03-A355-415A-9ED0-8385D924A142}" dt="2020-02-04T13:06:45.746" v="2534" actId="931"/>
          <ac:spMkLst>
            <pc:docMk/>
            <pc:sldMk cId="1539555490" sldId="320"/>
            <ac:spMk id="4" creationId="{69FA469A-C9B5-4F92-8C03-D7904A901467}"/>
          </ac:spMkLst>
        </pc:spChg>
        <pc:picChg chg="del">
          <ac:chgData name="Andrius Jurkus" userId="b1dbb4319e05604c" providerId="LiveId" clId="{42E13A03-A355-415A-9ED0-8385D924A142}" dt="2020-02-04T13:06:40.715" v="2533"/>
          <ac:picMkLst>
            <pc:docMk/>
            <pc:sldMk cId="1539555490" sldId="320"/>
            <ac:picMk id="5" creationId="{00000000-0000-0000-0000-000000000000}"/>
          </ac:picMkLst>
        </pc:picChg>
        <pc:picChg chg="add mod">
          <ac:chgData name="Andrius Jurkus" userId="b1dbb4319e05604c" providerId="LiveId" clId="{42E13A03-A355-415A-9ED0-8385D924A142}" dt="2020-02-05T09:35:58.169" v="5059" actId="26606"/>
          <ac:picMkLst>
            <pc:docMk/>
            <pc:sldMk cId="1539555490" sldId="320"/>
            <ac:picMk id="7" creationId="{5638D3A7-E6F1-466F-BECF-F7F2D29FD14F}"/>
          </ac:picMkLst>
        </pc:picChg>
        <pc:cxnChg chg="add">
          <ac:chgData name="Andrius Jurkus" userId="b1dbb4319e05604c" providerId="LiveId" clId="{42E13A03-A355-415A-9ED0-8385D924A142}" dt="2020-02-05T09:35:58.169" v="5059" actId="26606"/>
          <ac:cxnSpMkLst>
            <pc:docMk/>
            <pc:sldMk cId="1539555490" sldId="320"/>
            <ac:cxnSpMk id="12" creationId="{E4A809D5-3600-46D4-A466-67F2349A54FB}"/>
          </ac:cxnSpMkLst>
        </pc:cxnChg>
      </pc:sldChg>
      <pc:sldChg chg="del">
        <pc:chgData name="Andrius Jurkus" userId="b1dbb4319e05604c" providerId="LiveId" clId="{42E13A03-A355-415A-9ED0-8385D924A142}" dt="2020-02-04T08:30:44.301" v="785" actId="2696"/>
        <pc:sldMkLst>
          <pc:docMk/>
          <pc:sldMk cId="94106113" sldId="321"/>
        </pc:sldMkLst>
      </pc:sldChg>
      <pc:sldChg chg="del">
        <pc:chgData name="Andrius Jurkus" userId="b1dbb4319e05604c" providerId="LiveId" clId="{42E13A03-A355-415A-9ED0-8385D924A142}" dt="2020-02-04T08:30:50.841" v="786" actId="2696"/>
        <pc:sldMkLst>
          <pc:docMk/>
          <pc:sldMk cId="3897869430" sldId="322"/>
        </pc:sldMkLst>
      </pc:sldChg>
      <pc:sldChg chg="addSp modSp mod setBg">
        <pc:chgData name="Andrius Jurkus" userId="b1dbb4319e05604c" providerId="LiveId" clId="{42E13A03-A355-415A-9ED0-8385D924A142}" dt="2020-02-05T09:39:47.278" v="5105" actId="20577"/>
        <pc:sldMkLst>
          <pc:docMk/>
          <pc:sldMk cId="3952053721" sldId="323"/>
        </pc:sldMkLst>
        <pc:spChg chg="mod">
          <ac:chgData name="Andrius Jurkus" userId="b1dbb4319e05604c" providerId="LiveId" clId="{42E13A03-A355-415A-9ED0-8385D924A142}" dt="2020-02-05T09:37:43.187" v="5067" actId="26606"/>
          <ac:spMkLst>
            <pc:docMk/>
            <pc:sldMk cId="3952053721" sldId="323"/>
            <ac:spMk id="2" creationId="{53674095-BEDB-4533-9047-903B8E0D41EC}"/>
          </ac:spMkLst>
        </pc:spChg>
        <pc:spChg chg="mod">
          <ac:chgData name="Andrius Jurkus" userId="b1dbb4319e05604c" providerId="LiveId" clId="{42E13A03-A355-415A-9ED0-8385D924A142}" dt="2020-02-05T09:39:47.278" v="5105" actId="20577"/>
          <ac:spMkLst>
            <pc:docMk/>
            <pc:sldMk cId="3952053721" sldId="323"/>
            <ac:spMk id="3" creationId="{2EB3E24E-7A4E-4CDE-9F81-3E626EFE4D9B}"/>
          </ac:spMkLst>
        </pc:spChg>
        <pc:picChg chg="mod">
          <ac:chgData name="Andrius Jurkus" userId="b1dbb4319e05604c" providerId="LiveId" clId="{42E13A03-A355-415A-9ED0-8385D924A142}" dt="2020-02-05T09:37:43.187" v="5067" actId="26606"/>
          <ac:picMkLst>
            <pc:docMk/>
            <pc:sldMk cId="3952053721" sldId="323"/>
            <ac:picMk id="6" creationId="{EB5E5D3D-B866-F943-8103-C8020F03606F}"/>
          </ac:picMkLst>
        </pc:picChg>
        <pc:cxnChg chg="add">
          <ac:chgData name="Andrius Jurkus" userId="b1dbb4319e05604c" providerId="LiveId" clId="{42E13A03-A355-415A-9ED0-8385D924A142}" dt="2020-02-05T09:37:43.187" v="5067" actId="26606"/>
          <ac:cxnSpMkLst>
            <pc:docMk/>
            <pc:sldMk cId="3952053721" sldId="323"/>
            <ac:cxnSpMk id="11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09:49:52.381" v="5203" actId="20577"/>
        <pc:sldMkLst>
          <pc:docMk/>
          <pc:sldMk cId="1408981233" sldId="324"/>
        </pc:sldMkLst>
        <pc:spChg chg="mod">
          <ac:chgData name="Andrius Jurkus" userId="b1dbb4319e05604c" providerId="LiveId" clId="{42E13A03-A355-415A-9ED0-8385D924A142}" dt="2020-02-05T09:49:37.987" v="5200" actId="26606"/>
          <ac:spMkLst>
            <pc:docMk/>
            <pc:sldMk cId="1408981233" sldId="324"/>
            <ac:spMk id="2" creationId="{CF24A746-9442-4A00-A0CE-83D2D7527E6C}"/>
          </ac:spMkLst>
        </pc:spChg>
        <pc:spChg chg="mod">
          <ac:chgData name="Andrius Jurkus" userId="b1dbb4319e05604c" providerId="LiveId" clId="{42E13A03-A355-415A-9ED0-8385D924A142}" dt="2020-02-05T09:49:52.381" v="5203" actId="20577"/>
          <ac:spMkLst>
            <pc:docMk/>
            <pc:sldMk cId="1408981233" sldId="324"/>
            <ac:spMk id="4" creationId="{1DA91310-874C-4A7B-9757-9E6C146FDE5C}"/>
          </ac:spMkLst>
        </pc:spChg>
        <pc:picChg chg="mod">
          <ac:chgData name="Andrius Jurkus" userId="b1dbb4319e05604c" providerId="LiveId" clId="{42E13A03-A355-415A-9ED0-8385D924A142}" dt="2020-02-05T09:49:41.891" v="5201" actId="14100"/>
          <ac:picMkLst>
            <pc:docMk/>
            <pc:sldMk cId="1408981233" sldId="324"/>
            <ac:picMk id="6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09:49:37.987" v="5200" actId="26606"/>
          <ac:cxnSpMkLst>
            <pc:docMk/>
            <pc:sldMk cId="1408981233" sldId="324"/>
            <ac:cxnSpMk id="11" creationId="{E4A809D5-3600-46D4-A466-67F2349A54FB}"/>
          </ac:cxnSpMkLst>
        </pc:cxnChg>
      </pc:sldChg>
      <pc:sldChg chg="del">
        <pc:chgData name="Andrius Jurkus" userId="b1dbb4319e05604c" providerId="LiveId" clId="{42E13A03-A355-415A-9ED0-8385D924A142}" dt="2020-02-04T10:20:16.637" v="1846" actId="2696"/>
        <pc:sldMkLst>
          <pc:docMk/>
          <pc:sldMk cId="730865154" sldId="326"/>
        </pc:sldMkLst>
      </pc:sldChg>
      <pc:sldChg chg="addSp modSp mod setBg">
        <pc:chgData name="Andrius Jurkus" userId="b1dbb4319e05604c" providerId="LiveId" clId="{42E13A03-A355-415A-9ED0-8385D924A142}" dt="2020-02-05T11:00:16.851" v="5817" actId="20577"/>
        <pc:sldMkLst>
          <pc:docMk/>
          <pc:sldMk cId="1095380969" sldId="327"/>
        </pc:sldMkLst>
        <pc:spChg chg="mod">
          <ac:chgData name="Andrius Jurkus" userId="b1dbb4319e05604c" providerId="LiveId" clId="{42E13A03-A355-415A-9ED0-8385D924A142}" dt="2020-02-05T10:15:30.984" v="5454" actId="20577"/>
          <ac:spMkLst>
            <pc:docMk/>
            <pc:sldMk cId="1095380969" sldId="327"/>
            <ac:spMk id="2" creationId="{4FA74832-446B-4AB3-8245-608112A67010}"/>
          </ac:spMkLst>
        </pc:spChg>
        <pc:spChg chg="mod">
          <ac:chgData name="Andrius Jurkus" userId="b1dbb4319e05604c" providerId="LiveId" clId="{42E13A03-A355-415A-9ED0-8385D924A142}" dt="2020-02-05T11:00:16.851" v="5817" actId="20577"/>
          <ac:spMkLst>
            <pc:docMk/>
            <pc:sldMk cId="1095380969" sldId="327"/>
            <ac:spMk id="3" creationId="{6A23BADC-7A57-4D40-8428-B537D81F68BC}"/>
          </ac:spMkLst>
        </pc:spChg>
        <pc:picChg chg="mod">
          <ac:chgData name="Andrius Jurkus" userId="b1dbb4319e05604c" providerId="LiveId" clId="{42E13A03-A355-415A-9ED0-8385D924A142}" dt="2020-02-05T10:15:13.894" v="5435" actId="26606"/>
          <ac:picMkLst>
            <pc:docMk/>
            <pc:sldMk cId="1095380969" sldId="327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10:15:13.894" v="5435" actId="26606"/>
          <ac:cxnSpMkLst>
            <pc:docMk/>
            <pc:sldMk cId="1095380969" sldId="327"/>
            <ac:cxnSpMk id="10" creationId="{E4A809D5-3600-46D4-A466-67F2349A54FB}"/>
          </ac:cxnSpMkLst>
        </pc:cxnChg>
      </pc:sldChg>
      <pc:sldChg chg="modSp">
        <pc:chgData name="Andrius Jurkus" userId="b1dbb4319e05604c" providerId="LiveId" clId="{42E13A03-A355-415A-9ED0-8385D924A142}" dt="2020-02-05T13:31:52.300" v="7409" actId="20577"/>
        <pc:sldMkLst>
          <pc:docMk/>
          <pc:sldMk cId="941538119" sldId="328"/>
        </pc:sldMkLst>
        <pc:spChg chg="mod">
          <ac:chgData name="Andrius Jurkus" userId="b1dbb4319e05604c" providerId="LiveId" clId="{42E13A03-A355-415A-9ED0-8385D924A142}" dt="2020-02-04T10:20:43.781" v="1850" actId="122"/>
          <ac:spMkLst>
            <pc:docMk/>
            <pc:sldMk cId="941538119" sldId="328"/>
            <ac:spMk id="2" creationId="{08BBB9A6-053B-49B1-BF77-7DAFEC0B93AD}"/>
          </ac:spMkLst>
        </pc:spChg>
        <pc:spChg chg="mod">
          <ac:chgData name="Andrius Jurkus" userId="b1dbb4319e05604c" providerId="LiveId" clId="{42E13A03-A355-415A-9ED0-8385D924A142}" dt="2020-02-05T13:31:52.300" v="7409" actId="20577"/>
          <ac:spMkLst>
            <pc:docMk/>
            <pc:sldMk cId="941538119" sldId="328"/>
            <ac:spMk id="3" creationId="{77ED64F0-12ED-47E8-89F1-46239AF44022}"/>
          </ac:spMkLst>
        </pc:spChg>
      </pc:sldChg>
      <pc:sldChg chg="modSp mod ord">
        <pc:chgData name="Andrius Jurkus" userId="b1dbb4319e05604c" providerId="LiveId" clId="{42E13A03-A355-415A-9ED0-8385D924A142}" dt="2020-02-05T13:36:09.988" v="7463" actId="113"/>
        <pc:sldMkLst>
          <pc:docMk/>
          <pc:sldMk cId="825266331" sldId="330"/>
        </pc:sldMkLst>
        <pc:spChg chg="mod">
          <ac:chgData name="Andrius Jurkus" userId="b1dbb4319e05604c" providerId="LiveId" clId="{42E13A03-A355-415A-9ED0-8385D924A142}" dt="2020-02-05T13:36:09.988" v="7463" actId="113"/>
          <ac:spMkLst>
            <pc:docMk/>
            <pc:sldMk cId="825266331" sldId="330"/>
            <ac:spMk id="2" creationId="{1A5BD525-24DB-8B4D-BCC2-39DD57101A75}"/>
          </ac:spMkLst>
        </pc:spChg>
      </pc:sldChg>
      <pc:sldChg chg="modSp mod ord">
        <pc:chgData name="Andrius Jurkus" userId="b1dbb4319e05604c" providerId="LiveId" clId="{42E13A03-A355-415A-9ED0-8385D924A142}" dt="2020-02-05T13:36:46.844" v="7468" actId="113"/>
        <pc:sldMkLst>
          <pc:docMk/>
          <pc:sldMk cId="1584235407" sldId="331"/>
        </pc:sldMkLst>
        <pc:spChg chg="mod">
          <ac:chgData name="Andrius Jurkus" userId="b1dbb4319e05604c" providerId="LiveId" clId="{42E13A03-A355-415A-9ED0-8385D924A142}" dt="2020-02-05T13:36:46.844" v="7468" actId="113"/>
          <ac:spMkLst>
            <pc:docMk/>
            <pc:sldMk cId="1584235407" sldId="331"/>
            <ac:spMk id="2" creationId="{1EC5F3F6-D40E-594E-A15D-12499F2A6128}"/>
          </ac:spMkLst>
        </pc:spChg>
      </pc:sldChg>
      <pc:sldChg chg="modSp ord">
        <pc:chgData name="Andrius Jurkus" userId="b1dbb4319e05604c" providerId="LiveId" clId="{42E13A03-A355-415A-9ED0-8385D924A142}" dt="2020-02-05T13:36:04.308" v="7462" actId="113"/>
        <pc:sldMkLst>
          <pc:docMk/>
          <pc:sldMk cId="4149447464" sldId="332"/>
        </pc:sldMkLst>
        <pc:spChg chg="mod">
          <ac:chgData name="Andrius Jurkus" userId="b1dbb4319e05604c" providerId="LiveId" clId="{42E13A03-A355-415A-9ED0-8385D924A142}" dt="2020-02-05T13:36:04.308" v="7462" actId="113"/>
          <ac:spMkLst>
            <pc:docMk/>
            <pc:sldMk cId="4149447464" sldId="332"/>
            <ac:spMk id="5" creationId="{9D0E3C4C-C0C1-E044-8A08-72CF8B194DF1}"/>
          </ac:spMkLst>
        </pc:spChg>
      </pc:sldChg>
      <pc:sldChg chg="modSp ord">
        <pc:chgData name="Andrius Jurkus" userId="b1dbb4319e05604c" providerId="LiveId" clId="{42E13A03-A355-415A-9ED0-8385D924A142}" dt="2020-02-05T13:35:54.352" v="7461" actId="113"/>
        <pc:sldMkLst>
          <pc:docMk/>
          <pc:sldMk cId="644922009" sldId="333"/>
        </pc:sldMkLst>
        <pc:spChg chg="mod">
          <ac:chgData name="Andrius Jurkus" userId="b1dbb4319e05604c" providerId="LiveId" clId="{42E13A03-A355-415A-9ED0-8385D924A142}" dt="2020-02-05T13:35:54.352" v="7461" actId="113"/>
          <ac:spMkLst>
            <pc:docMk/>
            <pc:sldMk cId="644922009" sldId="333"/>
            <ac:spMk id="5" creationId="{F3798486-7CEC-7A4B-9800-DC7353A0717E}"/>
          </ac:spMkLst>
        </pc:spChg>
      </pc:sldChg>
      <pc:sldChg chg="modSp mod ord">
        <pc:chgData name="Andrius Jurkus" userId="b1dbb4319e05604c" providerId="LiveId" clId="{42E13A03-A355-415A-9ED0-8385D924A142}" dt="2020-02-05T13:36:18.076" v="7464" actId="113"/>
        <pc:sldMkLst>
          <pc:docMk/>
          <pc:sldMk cId="61581265" sldId="334"/>
        </pc:sldMkLst>
        <pc:spChg chg="mod">
          <ac:chgData name="Andrius Jurkus" userId="b1dbb4319e05604c" providerId="LiveId" clId="{42E13A03-A355-415A-9ED0-8385D924A142}" dt="2020-02-05T13:36:18.076" v="7464" actId="113"/>
          <ac:spMkLst>
            <pc:docMk/>
            <pc:sldMk cId="61581265" sldId="334"/>
            <ac:spMk id="2" creationId="{732B2BD7-CA40-B647-9F36-630A3C7A5F25}"/>
          </ac:spMkLst>
        </pc:spChg>
      </pc:sldChg>
      <pc:sldChg chg="modSp ord">
        <pc:chgData name="Andrius Jurkus" userId="b1dbb4319e05604c" providerId="LiveId" clId="{42E13A03-A355-415A-9ED0-8385D924A142}" dt="2020-02-05T13:37:16.080" v="7489" actId="20577"/>
        <pc:sldMkLst>
          <pc:docMk/>
          <pc:sldMk cId="4258868356" sldId="335"/>
        </pc:sldMkLst>
        <pc:spChg chg="mod">
          <ac:chgData name="Andrius Jurkus" userId="b1dbb4319e05604c" providerId="LiveId" clId="{42E13A03-A355-415A-9ED0-8385D924A142}" dt="2020-02-05T13:36:24.877" v="7465" actId="113"/>
          <ac:spMkLst>
            <pc:docMk/>
            <pc:sldMk cId="4258868356" sldId="335"/>
            <ac:spMk id="2" creationId="{530E6D1B-A6BA-284E-A848-EE296E5912CA}"/>
          </ac:spMkLst>
        </pc:spChg>
        <pc:graphicFrameChg chg="mod">
          <ac:chgData name="Andrius Jurkus" userId="b1dbb4319e05604c" providerId="LiveId" clId="{42E13A03-A355-415A-9ED0-8385D924A142}" dt="2020-02-05T13:37:16.080" v="7489" actId="20577"/>
          <ac:graphicFrameMkLst>
            <pc:docMk/>
            <pc:sldMk cId="4258868356" sldId="335"/>
            <ac:graphicFrameMk id="4" creationId="{4AB80532-EB54-C54D-88BD-69143AB75496}"/>
          </ac:graphicFrameMkLst>
        </pc:graphicFrameChg>
      </pc:sldChg>
      <pc:sldChg chg="modSp ord">
        <pc:chgData name="Andrius Jurkus" userId="b1dbb4319e05604c" providerId="LiveId" clId="{42E13A03-A355-415A-9ED0-8385D924A142}" dt="2020-02-05T13:36:30.381" v="7466" actId="113"/>
        <pc:sldMkLst>
          <pc:docMk/>
          <pc:sldMk cId="2817277659" sldId="336"/>
        </pc:sldMkLst>
        <pc:spChg chg="mod">
          <ac:chgData name="Andrius Jurkus" userId="b1dbb4319e05604c" providerId="LiveId" clId="{42E13A03-A355-415A-9ED0-8385D924A142}" dt="2020-02-05T13:36:30.381" v="7466" actId="113"/>
          <ac:spMkLst>
            <pc:docMk/>
            <pc:sldMk cId="2817277659" sldId="336"/>
            <ac:spMk id="2" creationId="{32663C7E-1085-4641-B3A0-4B60562DAC9F}"/>
          </ac:spMkLst>
        </pc:spChg>
      </pc:sldChg>
      <pc:sldChg chg="modSp ord">
        <pc:chgData name="Andrius Jurkus" userId="b1dbb4319e05604c" providerId="LiveId" clId="{42E13A03-A355-415A-9ED0-8385D924A142}" dt="2020-02-05T13:36:36.636" v="7467" actId="113"/>
        <pc:sldMkLst>
          <pc:docMk/>
          <pc:sldMk cId="1059899810" sldId="337"/>
        </pc:sldMkLst>
        <pc:spChg chg="mod">
          <ac:chgData name="Andrius Jurkus" userId="b1dbb4319e05604c" providerId="LiveId" clId="{42E13A03-A355-415A-9ED0-8385D924A142}" dt="2020-02-05T13:36:36.636" v="7467" actId="113"/>
          <ac:spMkLst>
            <pc:docMk/>
            <pc:sldMk cId="1059899810" sldId="337"/>
            <ac:spMk id="2" creationId="{0EF5B8CD-9948-AF44-90C0-D23A4424649C}"/>
          </ac:spMkLst>
        </pc:spChg>
      </pc:sldChg>
      <pc:sldChg chg="del">
        <pc:chgData name="Andrius Jurkus" userId="b1dbb4319e05604c" providerId="LiveId" clId="{42E13A03-A355-415A-9ED0-8385D924A142}" dt="2020-02-04T09:04:36.393" v="1631" actId="2696"/>
        <pc:sldMkLst>
          <pc:docMk/>
          <pc:sldMk cId="3093592668" sldId="338"/>
        </pc:sldMkLst>
      </pc:sldChg>
      <pc:sldChg chg="addSp modSp mod setBg">
        <pc:chgData name="Andrius Jurkus" userId="b1dbb4319e05604c" providerId="LiveId" clId="{42E13A03-A355-415A-9ED0-8385D924A142}" dt="2020-02-05T10:56:00.582" v="5745" actId="20577"/>
        <pc:sldMkLst>
          <pc:docMk/>
          <pc:sldMk cId="476196851" sldId="339"/>
        </pc:sldMkLst>
        <pc:spChg chg="mod">
          <ac:chgData name="Andrius Jurkus" userId="b1dbb4319e05604c" providerId="LiveId" clId="{42E13A03-A355-415A-9ED0-8385D924A142}" dt="2020-02-05T10:56:00.582" v="5745" actId="20577"/>
          <ac:spMkLst>
            <pc:docMk/>
            <pc:sldMk cId="476196851" sldId="339"/>
            <ac:spMk id="2" creationId="{00000000-0000-0000-0000-000000000000}"/>
          </ac:spMkLst>
        </pc:spChg>
        <pc:spChg chg="mod">
          <ac:chgData name="Andrius Jurkus" userId="b1dbb4319e05604c" providerId="LiveId" clId="{42E13A03-A355-415A-9ED0-8385D924A142}" dt="2020-02-05T10:13:21.027" v="5426" actId="255"/>
          <ac:spMkLst>
            <pc:docMk/>
            <pc:sldMk cId="476196851" sldId="339"/>
            <ac:spMk id="3" creationId="{00000000-0000-0000-0000-000000000000}"/>
          </ac:spMkLst>
        </pc:spChg>
        <pc:picChg chg="mod">
          <ac:chgData name="Andrius Jurkus" userId="b1dbb4319e05604c" providerId="LiveId" clId="{42E13A03-A355-415A-9ED0-8385D924A142}" dt="2020-02-05T10:12:58.970" v="5425" actId="26606"/>
          <ac:picMkLst>
            <pc:docMk/>
            <pc:sldMk cId="476196851" sldId="339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10:12:58.970" v="5425" actId="26606"/>
          <ac:cxnSpMkLst>
            <pc:docMk/>
            <pc:sldMk cId="476196851" sldId="339"/>
            <ac:cxnSpMk id="1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10:57:28.468" v="5777" actId="20577"/>
        <pc:sldMkLst>
          <pc:docMk/>
          <pc:sldMk cId="1952678265" sldId="340"/>
        </pc:sldMkLst>
        <pc:spChg chg="mod">
          <ac:chgData name="Andrius Jurkus" userId="b1dbb4319e05604c" providerId="LiveId" clId="{42E13A03-A355-415A-9ED0-8385D924A142}" dt="2020-02-05T10:57:28.468" v="5777" actId="20577"/>
          <ac:spMkLst>
            <pc:docMk/>
            <pc:sldMk cId="1952678265" sldId="340"/>
            <ac:spMk id="2" creationId="{00000000-0000-0000-0000-000000000000}"/>
          </ac:spMkLst>
        </pc:spChg>
        <pc:spChg chg="mod">
          <ac:chgData name="Andrius Jurkus" userId="b1dbb4319e05604c" providerId="LiveId" clId="{42E13A03-A355-415A-9ED0-8385D924A142}" dt="2020-02-05T10:14:00.221" v="5428" actId="255"/>
          <ac:spMkLst>
            <pc:docMk/>
            <pc:sldMk cId="1952678265" sldId="340"/>
            <ac:spMk id="3" creationId="{00000000-0000-0000-0000-000000000000}"/>
          </ac:spMkLst>
        </pc:spChg>
        <pc:picChg chg="mod">
          <ac:chgData name="Andrius Jurkus" userId="b1dbb4319e05604c" providerId="LiveId" clId="{42E13A03-A355-415A-9ED0-8385D924A142}" dt="2020-02-05T10:13:52.367" v="5427" actId="26606"/>
          <ac:picMkLst>
            <pc:docMk/>
            <pc:sldMk cId="1952678265" sldId="340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10:13:52.367" v="5427" actId="26606"/>
          <ac:cxnSpMkLst>
            <pc:docMk/>
            <pc:sldMk cId="1952678265" sldId="340"/>
            <ac:cxnSpMk id="1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10:14:19.826" v="5430" actId="255"/>
        <pc:sldMkLst>
          <pc:docMk/>
          <pc:sldMk cId="1231257723" sldId="341"/>
        </pc:sldMkLst>
        <pc:spChg chg="mod">
          <ac:chgData name="Andrius Jurkus" userId="b1dbb4319e05604c" providerId="LiveId" clId="{42E13A03-A355-415A-9ED0-8385D924A142}" dt="2020-02-05T10:14:11.089" v="5429" actId="26606"/>
          <ac:spMkLst>
            <pc:docMk/>
            <pc:sldMk cId="1231257723" sldId="341"/>
            <ac:spMk id="2" creationId="{00000000-0000-0000-0000-000000000000}"/>
          </ac:spMkLst>
        </pc:spChg>
        <pc:spChg chg="mod">
          <ac:chgData name="Andrius Jurkus" userId="b1dbb4319e05604c" providerId="LiveId" clId="{42E13A03-A355-415A-9ED0-8385D924A142}" dt="2020-02-05T10:14:19.826" v="5430" actId="255"/>
          <ac:spMkLst>
            <pc:docMk/>
            <pc:sldMk cId="1231257723" sldId="341"/>
            <ac:spMk id="3" creationId="{00000000-0000-0000-0000-000000000000}"/>
          </ac:spMkLst>
        </pc:spChg>
        <pc:picChg chg="mod">
          <ac:chgData name="Andrius Jurkus" userId="b1dbb4319e05604c" providerId="LiveId" clId="{42E13A03-A355-415A-9ED0-8385D924A142}" dt="2020-02-05T10:14:11.089" v="5429" actId="26606"/>
          <ac:picMkLst>
            <pc:docMk/>
            <pc:sldMk cId="1231257723" sldId="341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10:14:11.089" v="5429" actId="26606"/>
          <ac:cxnSpMkLst>
            <pc:docMk/>
            <pc:sldMk cId="1231257723" sldId="341"/>
            <ac:cxnSpMk id="10" creationId="{E4A809D5-3600-46D4-A466-67F2349A54FB}"/>
          </ac:cxnSpMkLst>
        </pc:cxnChg>
      </pc:sldChg>
      <pc:sldChg chg="addSp modSp mod setBg">
        <pc:chgData name="Andrius Jurkus" userId="b1dbb4319e05604c" providerId="LiveId" clId="{42E13A03-A355-415A-9ED0-8385D924A142}" dt="2020-02-05T10:14:36.822" v="5432" actId="255"/>
        <pc:sldMkLst>
          <pc:docMk/>
          <pc:sldMk cId="834416058" sldId="342"/>
        </pc:sldMkLst>
        <pc:spChg chg="mod">
          <ac:chgData name="Andrius Jurkus" userId="b1dbb4319e05604c" providerId="LiveId" clId="{42E13A03-A355-415A-9ED0-8385D924A142}" dt="2020-02-05T10:14:30.697" v="5431" actId="26606"/>
          <ac:spMkLst>
            <pc:docMk/>
            <pc:sldMk cId="834416058" sldId="342"/>
            <ac:spMk id="2" creationId="{00000000-0000-0000-0000-000000000000}"/>
          </ac:spMkLst>
        </pc:spChg>
        <pc:spChg chg="mod">
          <ac:chgData name="Andrius Jurkus" userId="b1dbb4319e05604c" providerId="LiveId" clId="{42E13A03-A355-415A-9ED0-8385D924A142}" dt="2020-02-05T10:14:36.822" v="5432" actId="255"/>
          <ac:spMkLst>
            <pc:docMk/>
            <pc:sldMk cId="834416058" sldId="342"/>
            <ac:spMk id="3" creationId="{00000000-0000-0000-0000-000000000000}"/>
          </ac:spMkLst>
        </pc:spChg>
        <pc:picChg chg="mod">
          <ac:chgData name="Andrius Jurkus" userId="b1dbb4319e05604c" providerId="LiveId" clId="{42E13A03-A355-415A-9ED0-8385D924A142}" dt="2020-02-05T10:14:30.697" v="5431" actId="26606"/>
          <ac:picMkLst>
            <pc:docMk/>
            <pc:sldMk cId="834416058" sldId="342"/>
            <ac:picMk id="5" creationId="{00000000-0000-0000-0000-000000000000}"/>
          </ac:picMkLst>
        </pc:picChg>
        <pc:cxnChg chg="add">
          <ac:chgData name="Andrius Jurkus" userId="b1dbb4319e05604c" providerId="LiveId" clId="{42E13A03-A355-415A-9ED0-8385D924A142}" dt="2020-02-05T10:14:30.697" v="5431" actId="26606"/>
          <ac:cxnSpMkLst>
            <pc:docMk/>
            <pc:sldMk cId="834416058" sldId="342"/>
            <ac:cxnSpMk id="10" creationId="{E4A809D5-3600-46D4-A466-67F2349A54FB}"/>
          </ac:cxnSpMkLst>
        </pc:cxnChg>
      </pc:sldChg>
      <pc:sldChg chg="addSp delSp modSp mod setBg">
        <pc:chgData name="Andrius Jurkus" userId="b1dbb4319e05604c" providerId="LiveId" clId="{42E13A03-A355-415A-9ED0-8385D924A142}" dt="2020-02-05T12:00:25.342" v="6799" actId="26606"/>
        <pc:sldMkLst>
          <pc:docMk/>
          <pc:sldMk cId="276765343" sldId="343"/>
        </pc:sldMkLst>
        <pc:spChg chg="mod">
          <ac:chgData name="Andrius Jurkus" userId="b1dbb4319e05604c" providerId="LiveId" clId="{42E13A03-A355-415A-9ED0-8385D924A142}" dt="2020-02-05T12:00:25.342" v="6799" actId="26606"/>
          <ac:spMkLst>
            <pc:docMk/>
            <pc:sldMk cId="276765343" sldId="343"/>
            <ac:spMk id="2" creationId="{00000000-0000-0000-0000-000000000000}"/>
          </ac:spMkLst>
        </pc:spChg>
        <pc:spChg chg="mod ord">
          <ac:chgData name="Andrius Jurkus" userId="b1dbb4319e05604c" providerId="LiveId" clId="{42E13A03-A355-415A-9ED0-8385D924A142}" dt="2020-02-05T12:00:25.342" v="6799" actId="26606"/>
          <ac:spMkLst>
            <pc:docMk/>
            <pc:sldMk cId="276765343" sldId="343"/>
            <ac:spMk id="3" creationId="{00000000-0000-0000-0000-000000000000}"/>
          </ac:spMkLst>
        </pc:spChg>
        <pc:spChg chg="add del">
          <ac:chgData name="Andrius Jurkus" userId="b1dbb4319e05604c" providerId="LiveId" clId="{42E13A03-A355-415A-9ED0-8385D924A142}" dt="2020-02-05T12:00:25.317" v="6798" actId="26606"/>
          <ac:spMkLst>
            <pc:docMk/>
            <pc:sldMk cId="276765343" sldId="343"/>
            <ac:spMk id="23" creationId="{3CD9DF72-87A3-404E-A828-84CBF11A8303}"/>
          </ac:spMkLst>
        </pc:spChg>
        <pc:spChg chg="add">
          <ac:chgData name="Andrius Jurkus" userId="b1dbb4319e05604c" providerId="LiveId" clId="{42E13A03-A355-415A-9ED0-8385D924A142}" dt="2020-02-05T12:00:25.342" v="6799" actId="26606"/>
          <ac:spMkLst>
            <pc:docMk/>
            <pc:sldMk cId="276765343" sldId="343"/>
            <ac:spMk id="25" creationId="{4038CB10-1F5C-4D54-9DF7-12586DE5B007}"/>
          </ac:spMkLst>
        </pc:spChg>
        <pc:spChg chg="add">
          <ac:chgData name="Andrius Jurkus" userId="b1dbb4319e05604c" providerId="LiveId" clId="{42E13A03-A355-415A-9ED0-8385D924A142}" dt="2020-02-05T12:00:25.342" v="6799" actId="26606"/>
          <ac:spMkLst>
            <pc:docMk/>
            <pc:sldMk cId="276765343" sldId="343"/>
            <ac:spMk id="26" creationId="{73ED6512-6858-4552-B699-9A97FE9A4EA2}"/>
          </ac:spMkLst>
        </pc:spChg>
        <pc:picChg chg="mod ord">
          <ac:chgData name="Andrius Jurkus" userId="b1dbb4319e05604c" providerId="LiveId" clId="{42E13A03-A355-415A-9ED0-8385D924A142}" dt="2020-02-05T12:00:25.342" v="6799" actId="26606"/>
          <ac:picMkLst>
            <pc:docMk/>
            <pc:sldMk cId="276765343" sldId="343"/>
            <ac:picMk id="5" creationId="{00000000-0000-0000-0000-000000000000}"/>
          </ac:picMkLst>
        </pc:picChg>
        <pc:picChg chg="add del">
          <ac:chgData name="Andrius Jurkus" userId="b1dbb4319e05604c" providerId="LiveId" clId="{42E13A03-A355-415A-9ED0-8385D924A142}" dt="2020-02-05T12:00:16.468" v="6796" actId="26606"/>
          <ac:picMkLst>
            <pc:docMk/>
            <pc:sldMk cId="276765343" sldId="343"/>
            <ac:picMk id="20" creationId="{54DDEBDD-D8BD-41A6-8A0D-B00E3768B0F9}"/>
          </ac:picMkLst>
        </pc:picChg>
        <pc:cxnChg chg="add del">
          <ac:chgData name="Andrius Jurkus" userId="b1dbb4319e05604c" providerId="LiveId" clId="{42E13A03-A355-415A-9ED0-8385D924A142}" dt="2020-02-05T11:59:56.028" v="6793" actId="26606"/>
          <ac:cxnSpMkLst>
            <pc:docMk/>
            <pc:sldMk cId="276765343" sldId="343"/>
            <ac:cxnSpMk id="10" creationId="{E4A809D5-3600-46D4-A466-67F2349A54FB}"/>
          </ac:cxnSpMkLst>
        </pc:cxnChg>
        <pc:cxnChg chg="add del">
          <ac:chgData name="Andrius Jurkus" userId="b1dbb4319e05604c" providerId="LiveId" clId="{42E13A03-A355-415A-9ED0-8385D924A142}" dt="2020-02-05T12:00:25.342" v="6799" actId="26606"/>
          <ac:cxnSpMkLst>
            <pc:docMk/>
            <pc:sldMk cId="276765343" sldId="343"/>
            <ac:cxnSpMk id="15" creationId="{E4A809D5-3600-46D4-A466-67F2349A54FB}"/>
          </ac:cxnSpMkLst>
        </pc:cxnChg>
        <pc:cxnChg chg="add del">
          <ac:chgData name="Andrius Jurkus" userId="b1dbb4319e05604c" providerId="LiveId" clId="{42E13A03-A355-415A-9ED0-8385D924A142}" dt="2020-02-05T12:00:25.317" v="6798" actId="26606"/>
          <ac:cxnSpMkLst>
            <pc:docMk/>
            <pc:sldMk cId="276765343" sldId="343"/>
            <ac:cxnSpMk id="22" creationId="{20E3A342-4D61-4E3F-AF90-1AB42AEB96CC}"/>
          </ac:cxnSpMkLst>
        </pc:cxnChg>
      </pc:sldChg>
      <pc:sldChg chg="addSp modSp add mod setBg">
        <pc:chgData name="Andrius Jurkus" userId="b1dbb4319e05604c" providerId="LiveId" clId="{42E13A03-A355-415A-9ED0-8385D924A142}" dt="2020-02-05T12:43:49.019" v="7080" actId="255"/>
        <pc:sldMkLst>
          <pc:docMk/>
          <pc:sldMk cId="1084771166" sldId="344"/>
        </pc:sldMkLst>
        <pc:spChg chg="mod">
          <ac:chgData name="Andrius Jurkus" userId="b1dbb4319e05604c" providerId="LiveId" clId="{42E13A03-A355-415A-9ED0-8385D924A142}" dt="2020-02-05T09:25:12.907" v="4917" actId="20577"/>
          <ac:spMkLst>
            <pc:docMk/>
            <pc:sldMk cId="1084771166" sldId="344"/>
            <ac:spMk id="2" creationId="{8C2669F1-2D3A-4DFC-86E2-2ADD8C3AA131}"/>
          </ac:spMkLst>
        </pc:spChg>
        <pc:spChg chg="mod ord">
          <ac:chgData name="Andrius Jurkus" userId="b1dbb4319e05604c" providerId="LiveId" clId="{42E13A03-A355-415A-9ED0-8385D924A142}" dt="2020-02-05T12:43:49.019" v="7080" actId="255"/>
          <ac:spMkLst>
            <pc:docMk/>
            <pc:sldMk cId="1084771166" sldId="344"/>
            <ac:spMk id="3" creationId="{2D69FBE1-23D3-4286-8A87-4D143C0788CC}"/>
          </ac:spMkLst>
        </pc:spChg>
        <pc:spChg chg="add">
          <ac:chgData name="Andrius Jurkus" userId="b1dbb4319e05604c" providerId="LiveId" clId="{42E13A03-A355-415A-9ED0-8385D924A142}" dt="2020-02-05T09:15:43.499" v="4809" actId="26606"/>
          <ac:spMkLst>
            <pc:docMk/>
            <pc:sldMk cId="1084771166" sldId="344"/>
            <ac:spMk id="10" creationId="{4038CB10-1F5C-4D54-9DF7-12586DE5B007}"/>
          </ac:spMkLst>
        </pc:spChg>
        <pc:spChg chg="add">
          <ac:chgData name="Andrius Jurkus" userId="b1dbb4319e05604c" providerId="LiveId" clId="{42E13A03-A355-415A-9ED0-8385D924A142}" dt="2020-02-05T09:15:43.499" v="4809" actId="26606"/>
          <ac:spMkLst>
            <pc:docMk/>
            <pc:sldMk cId="1084771166" sldId="344"/>
            <ac:spMk id="12" creationId="{73ED6512-6858-4552-B699-9A97FE9A4EA2}"/>
          </ac:spMkLst>
        </pc:spChg>
        <pc:picChg chg="add mod">
          <ac:chgData name="Andrius Jurkus" userId="b1dbb4319e05604c" providerId="LiveId" clId="{42E13A03-A355-415A-9ED0-8385D924A142}" dt="2020-02-05T09:15:43.499" v="4809" actId="26606"/>
          <ac:picMkLst>
            <pc:docMk/>
            <pc:sldMk cId="1084771166" sldId="344"/>
            <ac:picMk id="5" creationId="{4A342C47-C02E-43E5-B959-0FA95BA93C26}"/>
          </ac:picMkLst>
        </pc:picChg>
      </pc:sldChg>
      <pc:sldChg chg="addSp modSp add mod setBg">
        <pc:chgData name="Andrius Jurkus" userId="b1dbb4319e05604c" providerId="LiveId" clId="{42E13A03-A355-415A-9ED0-8385D924A142}" dt="2020-02-05T12:43:23.731" v="7079" actId="255"/>
        <pc:sldMkLst>
          <pc:docMk/>
          <pc:sldMk cId="2231744153" sldId="345"/>
        </pc:sldMkLst>
        <pc:spChg chg="mod">
          <ac:chgData name="Andrius Jurkus" userId="b1dbb4319e05604c" providerId="LiveId" clId="{42E13A03-A355-415A-9ED0-8385D924A142}" dt="2020-02-05T10:24:49.333" v="5678" actId="122"/>
          <ac:spMkLst>
            <pc:docMk/>
            <pc:sldMk cId="2231744153" sldId="345"/>
            <ac:spMk id="2" creationId="{B7E93E89-5584-427D-8A93-5A4E01A1B625}"/>
          </ac:spMkLst>
        </pc:spChg>
        <pc:spChg chg="mod">
          <ac:chgData name="Andrius Jurkus" userId="b1dbb4319e05604c" providerId="LiveId" clId="{42E13A03-A355-415A-9ED0-8385D924A142}" dt="2020-02-05T12:43:23.731" v="7079" actId="255"/>
          <ac:spMkLst>
            <pc:docMk/>
            <pc:sldMk cId="2231744153" sldId="345"/>
            <ac:spMk id="3" creationId="{EB212083-51CD-4052-9FE6-F2A9C6977EF5}"/>
          </ac:spMkLst>
        </pc:spChg>
        <pc:spChg chg="add">
          <ac:chgData name="Andrius Jurkus" userId="b1dbb4319e05604c" providerId="LiveId" clId="{42E13A03-A355-415A-9ED0-8385D924A142}" dt="2020-02-05T09:24:31.252" v="4900" actId="26606"/>
          <ac:spMkLst>
            <pc:docMk/>
            <pc:sldMk cId="2231744153" sldId="345"/>
            <ac:spMk id="8" creationId="{B775CD93-9DF2-48CB-9F57-1BCA9A46C7FA}"/>
          </ac:spMkLst>
        </pc:spChg>
        <pc:spChg chg="add">
          <ac:chgData name="Andrius Jurkus" userId="b1dbb4319e05604c" providerId="LiveId" clId="{42E13A03-A355-415A-9ED0-8385D924A142}" dt="2020-02-05T09:24:31.252" v="4900" actId="26606"/>
          <ac:spMkLst>
            <pc:docMk/>
            <pc:sldMk cId="2231744153" sldId="345"/>
            <ac:spMk id="10" creationId="{6166C6D1-23AC-49C4-BA07-238E4E9F8CEB}"/>
          </ac:spMkLst>
        </pc:spChg>
        <pc:spChg chg="add">
          <ac:chgData name="Andrius Jurkus" userId="b1dbb4319e05604c" providerId="LiveId" clId="{42E13A03-A355-415A-9ED0-8385D924A142}" dt="2020-02-05T09:24:31.252" v="4900" actId="26606"/>
          <ac:spMkLst>
            <pc:docMk/>
            <pc:sldMk cId="2231744153" sldId="345"/>
            <ac:spMk id="12" creationId="{1C091803-41C2-48E0-9228-5148460C7479}"/>
          </ac:spMkLst>
        </pc:spChg>
      </pc:sldChg>
      <pc:sldChg chg="addSp delSp modSp add mod setBg">
        <pc:chgData name="Andrius Jurkus" userId="b1dbb4319e05604c" providerId="LiveId" clId="{42E13A03-A355-415A-9ED0-8385D924A142}" dt="2020-02-05T12:43:13.715" v="7078" actId="27636"/>
        <pc:sldMkLst>
          <pc:docMk/>
          <pc:sldMk cId="3470157685" sldId="346"/>
        </pc:sldMkLst>
        <pc:spChg chg="mod">
          <ac:chgData name="Andrius Jurkus" userId="b1dbb4319e05604c" providerId="LiveId" clId="{42E13A03-A355-415A-9ED0-8385D924A142}" dt="2020-02-05T09:22:19.872" v="4862" actId="26606"/>
          <ac:spMkLst>
            <pc:docMk/>
            <pc:sldMk cId="3470157685" sldId="346"/>
            <ac:spMk id="2" creationId="{3D695DCC-132C-4F65-BD82-FEA1E315923B}"/>
          </ac:spMkLst>
        </pc:spChg>
        <pc:spChg chg="add del mod">
          <ac:chgData name="Andrius Jurkus" userId="b1dbb4319e05604c" providerId="LiveId" clId="{42E13A03-A355-415A-9ED0-8385D924A142}" dt="2020-02-05T12:43:13.715" v="7078" actId="27636"/>
          <ac:spMkLst>
            <pc:docMk/>
            <pc:sldMk cId="3470157685" sldId="346"/>
            <ac:spMk id="3" creationId="{2D2FD1EE-AFB8-4681-BC42-A4E640F56D77}"/>
          </ac:spMkLst>
        </pc:spChg>
        <pc:spChg chg="add del">
          <ac:chgData name="Andrius Jurkus" userId="b1dbb4319e05604c" providerId="LiveId" clId="{42E13A03-A355-415A-9ED0-8385D924A142}" dt="2020-02-05T09:21:29.858" v="4860" actId="26606"/>
          <ac:spMkLst>
            <pc:docMk/>
            <pc:sldMk cId="3470157685" sldId="346"/>
            <ac:spMk id="6" creationId="{8D70B121-56F4-4848-B38B-182089D909FA}"/>
          </ac:spMkLst>
        </pc:spChg>
        <pc:spChg chg="add del">
          <ac:chgData name="Andrius Jurkus" userId="b1dbb4319e05604c" providerId="LiveId" clId="{42E13A03-A355-415A-9ED0-8385D924A142}" dt="2020-02-05T09:13:57.461" v="4793" actId="26606"/>
          <ac:spMkLst>
            <pc:docMk/>
            <pc:sldMk cId="3470157685" sldId="346"/>
            <ac:spMk id="8" creationId="{8D70B121-56F4-4848-B38B-182089D909FA}"/>
          </ac:spMkLst>
        </pc:spChg>
        <pc:spChg chg="add del">
          <ac:chgData name="Andrius Jurkus" userId="b1dbb4319e05604c" providerId="LiveId" clId="{42E13A03-A355-415A-9ED0-8385D924A142}" dt="2020-02-05T09:21:08.493" v="4853" actId="26606"/>
          <ac:spMkLst>
            <pc:docMk/>
            <pc:sldMk cId="3470157685" sldId="346"/>
            <ac:spMk id="9" creationId="{B775CD93-9DF2-48CB-9F57-1BCA9A46C7FA}"/>
          </ac:spMkLst>
        </pc:spChg>
        <pc:spChg chg="add del">
          <ac:chgData name="Andrius Jurkus" userId="b1dbb4319e05604c" providerId="LiveId" clId="{42E13A03-A355-415A-9ED0-8385D924A142}" dt="2020-02-05T09:13:51.550" v="4791" actId="26606"/>
          <ac:spMkLst>
            <pc:docMk/>
            <pc:sldMk cId="3470157685" sldId="346"/>
            <ac:spMk id="10" creationId="{46C2E80F-49A6-4372-B103-219D417A55ED}"/>
          </ac:spMkLst>
        </pc:spChg>
        <pc:spChg chg="add del">
          <ac:chgData name="Andrius Jurkus" userId="b1dbb4319e05604c" providerId="LiveId" clId="{42E13A03-A355-415A-9ED0-8385D924A142}" dt="2020-02-05T09:21:08.493" v="4853" actId="26606"/>
          <ac:spMkLst>
            <pc:docMk/>
            <pc:sldMk cId="3470157685" sldId="346"/>
            <ac:spMk id="11" creationId="{1C091803-41C2-48E0-9228-5148460C7479}"/>
          </ac:spMkLst>
        </pc:spChg>
        <pc:spChg chg="add del">
          <ac:chgData name="Andrius Jurkus" userId="b1dbb4319e05604c" providerId="LiveId" clId="{42E13A03-A355-415A-9ED0-8385D924A142}" dt="2020-02-05T09:13:57.461" v="4793" actId="26606"/>
          <ac:spMkLst>
            <pc:docMk/>
            <pc:sldMk cId="3470157685" sldId="346"/>
            <ac:spMk id="13" creationId="{2D2FD1EE-AFB8-4681-BC42-A4E640F56D77}"/>
          </ac:spMkLst>
        </pc:spChg>
        <pc:spChg chg="add del">
          <ac:chgData name="Andrius Jurkus" userId="b1dbb4319e05604c" providerId="LiveId" clId="{42E13A03-A355-415A-9ED0-8385D924A142}" dt="2020-02-05T09:21:08.493" v="4853" actId="26606"/>
          <ac:spMkLst>
            <pc:docMk/>
            <pc:sldMk cId="3470157685" sldId="346"/>
            <ac:spMk id="14" creationId="{6166C6D1-23AC-49C4-BA07-238E4E9F8CEB}"/>
          </ac:spMkLst>
        </pc:spChg>
        <pc:spChg chg="add del">
          <ac:chgData name="Andrius Jurkus" userId="b1dbb4319e05604c" providerId="LiveId" clId="{42E13A03-A355-415A-9ED0-8385D924A142}" dt="2020-02-05T09:14:06.163" v="4795" actId="26606"/>
          <ac:spMkLst>
            <pc:docMk/>
            <pc:sldMk cId="3470157685" sldId="346"/>
            <ac:spMk id="15" creationId="{3B854194-185D-494D-905C-7C7CB2E30F6E}"/>
          </ac:spMkLst>
        </pc:spChg>
        <pc:spChg chg="add del">
          <ac:chgData name="Andrius Jurkus" userId="b1dbb4319e05604c" providerId="LiveId" clId="{42E13A03-A355-415A-9ED0-8385D924A142}" dt="2020-02-05T09:14:06.163" v="4795" actId="26606"/>
          <ac:spMkLst>
            <pc:docMk/>
            <pc:sldMk cId="3470157685" sldId="346"/>
            <ac:spMk id="16" creationId="{B4F5FA0D-0104-4987-8241-EFF7C85B88DE}"/>
          </ac:spMkLst>
        </pc:spChg>
        <pc:spChg chg="add del">
          <ac:chgData name="Andrius Jurkus" userId="b1dbb4319e05604c" providerId="LiveId" clId="{42E13A03-A355-415A-9ED0-8385D924A142}" dt="2020-02-05T09:14:06.163" v="4795" actId="26606"/>
          <ac:spMkLst>
            <pc:docMk/>
            <pc:sldMk cId="3470157685" sldId="346"/>
            <ac:spMk id="18" creationId="{2D2FD1EE-AFB8-4681-BC42-A4E640F56D77}"/>
          </ac:spMkLst>
        </pc:spChg>
        <pc:spChg chg="add del">
          <ac:chgData name="Andrius Jurkus" userId="b1dbb4319e05604c" providerId="LiveId" clId="{42E13A03-A355-415A-9ED0-8385D924A142}" dt="2020-02-05T09:21:20.298" v="4855" actId="26606"/>
          <ac:spMkLst>
            <pc:docMk/>
            <pc:sldMk cId="3470157685" sldId="346"/>
            <ac:spMk id="19" creationId="{AA2C266F-E6D2-44F1-B910-9FADE4044089}"/>
          </ac:spMkLst>
        </pc:spChg>
        <pc:spChg chg="add del">
          <ac:chgData name="Andrius Jurkus" userId="b1dbb4319e05604c" providerId="LiveId" clId="{42E13A03-A355-415A-9ED0-8385D924A142}" dt="2020-02-05T09:21:20.298" v="4855" actId="26606"/>
          <ac:spMkLst>
            <pc:docMk/>
            <pc:sldMk cId="3470157685" sldId="346"/>
            <ac:spMk id="20" creationId="{232B8A28-B0F8-48EA-BB11-AD0D29CC3F3C}"/>
          </ac:spMkLst>
        </pc:spChg>
        <pc:spChg chg="add del">
          <ac:chgData name="Andrius Jurkus" userId="b1dbb4319e05604c" providerId="LiveId" clId="{42E13A03-A355-415A-9ED0-8385D924A142}" dt="2020-02-05T09:21:20.298" v="4855" actId="26606"/>
          <ac:spMkLst>
            <pc:docMk/>
            <pc:sldMk cId="3470157685" sldId="346"/>
            <ac:spMk id="21" creationId="{CED05210-F855-4657-BDA5-CF310B3D1400}"/>
          </ac:spMkLst>
        </pc:spChg>
        <pc:spChg chg="add del">
          <ac:chgData name="Andrius Jurkus" userId="b1dbb4319e05604c" providerId="LiveId" clId="{42E13A03-A355-415A-9ED0-8385D924A142}" dt="2020-02-05T09:21:20.298" v="4855" actId="26606"/>
          <ac:spMkLst>
            <pc:docMk/>
            <pc:sldMk cId="3470157685" sldId="346"/>
            <ac:spMk id="22" creationId="{76BD6A71-5DCB-4373-810E-0C269DB8C8A7}"/>
          </ac:spMkLst>
        </pc:spChg>
        <pc:spChg chg="add del">
          <ac:chgData name="Andrius Jurkus" userId="b1dbb4319e05604c" providerId="LiveId" clId="{42E13A03-A355-415A-9ED0-8385D924A142}" dt="2020-02-05T09:21:26.265" v="4857" actId="26606"/>
          <ac:spMkLst>
            <pc:docMk/>
            <pc:sldMk cId="3470157685" sldId="346"/>
            <ac:spMk id="24" creationId="{3B854194-185D-494D-905C-7C7CB2E30F6E}"/>
          </ac:spMkLst>
        </pc:spChg>
        <pc:spChg chg="add del">
          <ac:chgData name="Andrius Jurkus" userId="b1dbb4319e05604c" providerId="LiveId" clId="{42E13A03-A355-415A-9ED0-8385D924A142}" dt="2020-02-05T09:21:26.265" v="4857" actId="26606"/>
          <ac:spMkLst>
            <pc:docMk/>
            <pc:sldMk cId="3470157685" sldId="346"/>
            <ac:spMk id="25" creationId="{B4F5FA0D-0104-4987-8241-EFF7C85B88DE}"/>
          </ac:spMkLst>
        </pc:spChg>
        <pc:spChg chg="add del">
          <ac:chgData name="Andrius Jurkus" userId="b1dbb4319e05604c" providerId="LiveId" clId="{42E13A03-A355-415A-9ED0-8385D924A142}" dt="2020-02-05T09:21:29.828" v="4859" actId="26606"/>
          <ac:spMkLst>
            <pc:docMk/>
            <pc:sldMk cId="3470157685" sldId="346"/>
            <ac:spMk id="28" creationId="{6A1473A6-3F22-483E-8A30-80B9D2B14592}"/>
          </ac:spMkLst>
        </pc:spChg>
        <pc:spChg chg="add del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34" creationId="{B775CD93-9DF2-48CB-9F57-1BCA9A46C7FA}"/>
          </ac:spMkLst>
        </pc:spChg>
        <pc:spChg chg="add del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35" creationId="{6166C6D1-23AC-49C4-BA07-238E4E9F8CEB}"/>
          </ac:spMkLst>
        </pc:spChg>
        <pc:spChg chg="add del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36" creationId="{1C091803-41C2-48E0-9228-5148460C7479}"/>
          </ac:spMkLst>
        </pc:spChg>
        <pc:spChg chg="add del">
          <ac:chgData name="Andrius Jurkus" userId="b1dbb4319e05604c" providerId="LiveId" clId="{42E13A03-A355-415A-9ED0-8385D924A142}" dt="2020-02-05T09:22:19.872" v="4862" actId="26606"/>
          <ac:spMkLst>
            <pc:docMk/>
            <pc:sldMk cId="3470157685" sldId="346"/>
            <ac:spMk id="41" creationId="{8D70B121-56F4-4848-B38B-182089D909FA}"/>
          </ac:spMkLst>
        </pc:spChg>
        <pc:spChg chg="add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45" creationId="{1C091803-41C2-48E0-9228-5148460C7479}"/>
          </ac:spMkLst>
        </pc:spChg>
        <pc:spChg chg="add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46" creationId="{B775CD93-9DF2-48CB-9F57-1BCA9A46C7FA}"/>
          </ac:spMkLst>
        </pc:spChg>
        <pc:spChg chg="add">
          <ac:chgData name="Andrius Jurkus" userId="b1dbb4319e05604c" providerId="LiveId" clId="{42E13A03-A355-415A-9ED0-8385D924A142}" dt="2020-02-05T09:22:19.892" v="4863" actId="26606"/>
          <ac:spMkLst>
            <pc:docMk/>
            <pc:sldMk cId="3470157685" sldId="346"/>
            <ac:spMk id="47" creationId="{6166C6D1-23AC-49C4-BA07-238E4E9F8CEB}"/>
          </ac:spMkLst>
        </pc:spChg>
        <pc:grpChg chg="add del">
          <ac:chgData name="Andrius Jurkus" userId="b1dbb4319e05604c" providerId="LiveId" clId="{42E13A03-A355-415A-9ED0-8385D924A142}" dt="2020-02-05T09:21:29.828" v="4859" actId="26606"/>
          <ac:grpSpMkLst>
            <pc:docMk/>
            <pc:sldMk cId="3470157685" sldId="346"/>
            <ac:grpSpMk id="29" creationId="{AA1375E3-3E53-4D75-BAB7-E5929BFCB25F}"/>
          </ac:grpSpMkLst>
        </pc:grpChg>
        <pc:graphicFrameChg chg="add del">
          <ac:chgData name="Andrius Jurkus" userId="b1dbb4319e05604c" providerId="LiveId" clId="{42E13A03-A355-415A-9ED0-8385D924A142}" dt="2020-02-05T09:13:51.550" v="4791" actId="26606"/>
          <ac:graphicFrameMkLst>
            <pc:docMk/>
            <pc:sldMk cId="3470157685" sldId="346"/>
            <ac:graphicFrameMk id="5" creationId="{4C53193C-8515-4E53-BC21-15C8E241C2AE}"/>
          </ac:graphicFrameMkLst>
        </pc:graphicFrameChg>
        <pc:picChg chg="add del">
          <ac:chgData name="Andrius Jurkus" userId="b1dbb4319e05604c" providerId="LiveId" clId="{42E13A03-A355-415A-9ED0-8385D924A142}" dt="2020-02-05T09:14:06.163" v="4795" actId="26606"/>
          <ac:picMkLst>
            <pc:docMk/>
            <pc:sldMk cId="3470157685" sldId="346"/>
            <ac:picMk id="17" creationId="{2897127E-6CEF-446C-BE87-93B7C46E49D1}"/>
          </ac:picMkLst>
        </pc:picChg>
        <pc:picChg chg="add del">
          <ac:chgData name="Andrius Jurkus" userId="b1dbb4319e05604c" providerId="LiveId" clId="{42E13A03-A355-415A-9ED0-8385D924A142}" dt="2020-02-05T09:21:26.265" v="4857" actId="26606"/>
          <ac:picMkLst>
            <pc:docMk/>
            <pc:sldMk cId="3470157685" sldId="346"/>
            <ac:picMk id="26" creationId="{2897127E-6CEF-446C-BE87-93B7C46E49D1}"/>
          </ac:picMkLst>
        </pc:picChg>
        <pc:cxnChg chg="add del">
          <ac:chgData name="Andrius Jurkus" userId="b1dbb4319e05604c" providerId="LiveId" clId="{42E13A03-A355-415A-9ED0-8385D924A142}" dt="2020-02-05T09:21:29.858" v="4860" actId="26606"/>
          <ac:cxnSpMkLst>
            <pc:docMk/>
            <pc:sldMk cId="3470157685" sldId="346"/>
            <ac:cxnSpMk id="7" creationId="{2D72A2C9-F3CA-4216-8BAD-FA4C970C3C4E}"/>
          </ac:cxnSpMkLst>
        </pc:cxnChg>
        <pc:cxnChg chg="add del">
          <ac:chgData name="Andrius Jurkus" userId="b1dbb4319e05604c" providerId="LiveId" clId="{42E13A03-A355-415A-9ED0-8385D924A142}" dt="2020-02-05T09:13:57.461" v="4793" actId="26606"/>
          <ac:cxnSpMkLst>
            <pc:docMk/>
            <pc:sldMk cId="3470157685" sldId="346"/>
            <ac:cxnSpMk id="12" creationId="{2D72A2C9-F3CA-4216-8BAD-FA4C970C3C4E}"/>
          </ac:cxnSpMkLst>
        </pc:cxnChg>
        <pc:cxnChg chg="add del">
          <ac:chgData name="Andrius Jurkus" userId="b1dbb4319e05604c" providerId="LiveId" clId="{42E13A03-A355-415A-9ED0-8385D924A142}" dt="2020-02-05T09:22:19.872" v="4862" actId="26606"/>
          <ac:cxnSpMkLst>
            <pc:docMk/>
            <pc:sldMk cId="3470157685" sldId="346"/>
            <ac:cxnSpMk id="43" creationId="{2D72A2C9-F3CA-4216-8BAD-FA4C970C3C4E}"/>
          </ac:cxnSpMkLst>
        </pc:cxnChg>
      </pc:sldChg>
      <pc:sldChg chg="addSp delSp modSp add mod setBg">
        <pc:chgData name="Andrius Jurkus" userId="b1dbb4319e05604c" providerId="LiveId" clId="{42E13A03-A355-415A-9ED0-8385D924A142}" dt="2020-02-05T12:43:05.253" v="7076" actId="255"/>
        <pc:sldMkLst>
          <pc:docMk/>
          <pc:sldMk cId="783279932" sldId="347"/>
        </pc:sldMkLst>
        <pc:spChg chg="mod">
          <ac:chgData name="Andrius Jurkus" userId="b1dbb4319e05604c" providerId="LiveId" clId="{42E13A03-A355-415A-9ED0-8385D924A142}" dt="2020-02-05T09:22:42.513" v="4869" actId="26606"/>
          <ac:spMkLst>
            <pc:docMk/>
            <pc:sldMk cId="783279932" sldId="347"/>
            <ac:spMk id="2" creationId="{627E9FE9-EA30-4BF9-8039-54F2F0546FC1}"/>
          </ac:spMkLst>
        </pc:spChg>
        <pc:spChg chg="add del mod">
          <ac:chgData name="Andrius Jurkus" userId="b1dbb4319e05604c" providerId="LiveId" clId="{42E13A03-A355-415A-9ED0-8385D924A142}" dt="2020-02-05T12:43:05.253" v="7076" actId="255"/>
          <ac:spMkLst>
            <pc:docMk/>
            <pc:sldMk cId="783279932" sldId="347"/>
            <ac:spMk id="3" creationId="{A8C73A5F-F4D1-485B-ABFF-8EB577A0E844}"/>
          </ac:spMkLst>
        </pc:spChg>
        <pc:spChg chg="add del mod">
          <ac:chgData name="Andrius Jurkus" userId="b1dbb4319e05604c" providerId="LiveId" clId="{42E13A03-A355-415A-9ED0-8385D924A142}" dt="2020-02-05T09:22:48.851" v="4871" actId="478"/>
          <ac:spMkLst>
            <pc:docMk/>
            <pc:sldMk cId="783279932" sldId="347"/>
            <ac:spMk id="5" creationId="{89BF98EA-98FC-43D7-AF09-5DF8F08F1271}"/>
          </ac:spMkLst>
        </pc:spChg>
        <pc:spChg chg="add">
          <ac:chgData name="Andrius Jurkus" userId="b1dbb4319e05604c" providerId="LiveId" clId="{42E13A03-A355-415A-9ED0-8385D924A142}" dt="2020-02-05T09:22:42.513" v="4869" actId="26606"/>
          <ac:spMkLst>
            <pc:docMk/>
            <pc:sldMk cId="783279932" sldId="347"/>
            <ac:spMk id="8" creationId="{B775CD93-9DF2-48CB-9F57-1BCA9A46C7FA}"/>
          </ac:spMkLst>
        </pc:spChg>
        <pc:spChg chg="add">
          <ac:chgData name="Andrius Jurkus" userId="b1dbb4319e05604c" providerId="LiveId" clId="{42E13A03-A355-415A-9ED0-8385D924A142}" dt="2020-02-05T09:22:42.513" v="4869" actId="26606"/>
          <ac:spMkLst>
            <pc:docMk/>
            <pc:sldMk cId="783279932" sldId="347"/>
            <ac:spMk id="10" creationId="{6166C6D1-23AC-49C4-BA07-238E4E9F8CEB}"/>
          </ac:spMkLst>
        </pc:spChg>
        <pc:spChg chg="add">
          <ac:chgData name="Andrius Jurkus" userId="b1dbb4319e05604c" providerId="LiveId" clId="{42E13A03-A355-415A-9ED0-8385D924A142}" dt="2020-02-05T09:22:42.513" v="4869" actId="26606"/>
          <ac:spMkLst>
            <pc:docMk/>
            <pc:sldMk cId="783279932" sldId="347"/>
            <ac:spMk id="12" creationId="{1C091803-41C2-48E0-9228-5148460C7479}"/>
          </ac:spMkLst>
        </pc:spChg>
      </pc:sldChg>
      <pc:sldChg chg="addSp modSp add mod setBg">
        <pc:chgData name="Andrius Jurkus" userId="b1dbb4319e05604c" providerId="LiveId" clId="{42E13A03-A355-415A-9ED0-8385D924A142}" dt="2020-02-05T12:42:52.810" v="7075" actId="27636"/>
        <pc:sldMkLst>
          <pc:docMk/>
          <pc:sldMk cId="874129354" sldId="348"/>
        </pc:sldMkLst>
        <pc:spChg chg="mod">
          <ac:chgData name="Andrius Jurkus" userId="b1dbb4319e05604c" providerId="LiveId" clId="{42E13A03-A355-415A-9ED0-8385D924A142}" dt="2020-02-05T09:30:33.172" v="5018" actId="255"/>
          <ac:spMkLst>
            <pc:docMk/>
            <pc:sldMk cId="874129354" sldId="348"/>
            <ac:spMk id="2" creationId="{6FDB014D-B125-43C0-9DD2-05D7E628F85C}"/>
          </ac:spMkLst>
        </pc:spChg>
        <pc:spChg chg="mod">
          <ac:chgData name="Andrius Jurkus" userId="b1dbb4319e05604c" providerId="LiveId" clId="{42E13A03-A355-415A-9ED0-8385D924A142}" dt="2020-02-05T12:42:52.810" v="7075" actId="27636"/>
          <ac:spMkLst>
            <pc:docMk/>
            <pc:sldMk cId="874129354" sldId="348"/>
            <ac:spMk id="3" creationId="{FBF32891-1F76-4B4A-B4F5-1ADC16A566D7}"/>
          </ac:spMkLst>
        </pc:spChg>
        <pc:spChg chg="add">
          <ac:chgData name="Andrius Jurkus" userId="b1dbb4319e05604c" providerId="LiveId" clId="{42E13A03-A355-415A-9ED0-8385D924A142}" dt="2020-02-05T09:23:32.294" v="4885" actId="26606"/>
          <ac:spMkLst>
            <pc:docMk/>
            <pc:sldMk cId="874129354" sldId="348"/>
            <ac:spMk id="8" creationId="{B775CD93-9DF2-48CB-9F57-1BCA9A46C7FA}"/>
          </ac:spMkLst>
        </pc:spChg>
        <pc:spChg chg="add">
          <ac:chgData name="Andrius Jurkus" userId="b1dbb4319e05604c" providerId="LiveId" clId="{42E13A03-A355-415A-9ED0-8385D924A142}" dt="2020-02-05T09:23:32.294" v="4885" actId="26606"/>
          <ac:spMkLst>
            <pc:docMk/>
            <pc:sldMk cId="874129354" sldId="348"/>
            <ac:spMk id="10" creationId="{6166C6D1-23AC-49C4-BA07-238E4E9F8CEB}"/>
          </ac:spMkLst>
        </pc:spChg>
        <pc:spChg chg="add">
          <ac:chgData name="Andrius Jurkus" userId="b1dbb4319e05604c" providerId="LiveId" clId="{42E13A03-A355-415A-9ED0-8385D924A142}" dt="2020-02-05T09:23:32.294" v="4885" actId="26606"/>
          <ac:spMkLst>
            <pc:docMk/>
            <pc:sldMk cId="874129354" sldId="348"/>
            <ac:spMk id="12" creationId="{1C091803-41C2-48E0-9228-5148460C7479}"/>
          </ac:spMkLst>
        </pc:spChg>
      </pc:sldChg>
      <pc:sldChg chg="addSp delSp modSp add mod setBg setClrOvrMap">
        <pc:chgData name="Andrius Jurkus" userId="b1dbb4319e05604c" providerId="LiveId" clId="{42E13A03-A355-415A-9ED0-8385D924A142}" dt="2020-02-05T12:42:43.129" v="7073" actId="255"/>
        <pc:sldMkLst>
          <pc:docMk/>
          <pc:sldMk cId="1559081149" sldId="349"/>
        </pc:sldMkLst>
        <pc:spChg chg="mod">
          <ac:chgData name="Andrius Jurkus" userId="b1dbb4319e05604c" providerId="LiveId" clId="{42E13A03-A355-415A-9ED0-8385D924A142}" dt="2020-02-05T09:23:58.852" v="4893" actId="26606"/>
          <ac:spMkLst>
            <pc:docMk/>
            <pc:sldMk cId="1559081149" sldId="349"/>
            <ac:spMk id="2" creationId="{D4B6F628-0DF6-4424-B4E3-12CEDC1D1A6F}"/>
          </ac:spMkLst>
        </pc:spChg>
        <pc:spChg chg="add del mod">
          <ac:chgData name="Andrius Jurkus" userId="b1dbb4319e05604c" providerId="LiveId" clId="{42E13A03-A355-415A-9ED0-8385D924A142}" dt="2020-02-05T12:42:43.129" v="7073" actId="255"/>
          <ac:spMkLst>
            <pc:docMk/>
            <pc:sldMk cId="1559081149" sldId="349"/>
            <ac:spMk id="3" creationId="{1173C8F6-1792-4F9A-80E7-FCD9C6288271}"/>
          </ac:spMkLst>
        </pc:spChg>
        <pc:spChg chg="add">
          <ac:chgData name="Andrius Jurkus" userId="b1dbb4319e05604c" providerId="LiveId" clId="{42E13A03-A355-415A-9ED0-8385D924A142}" dt="2020-02-05T09:23:58.852" v="4893" actId="26606"/>
          <ac:spMkLst>
            <pc:docMk/>
            <pc:sldMk cId="1559081149" sldId="349"/>
            <ac:spMk id="7" creationId="{B775CD93-9DF2-48CB-9F57-1BCA9A46C7FA}"/>
          </ac:spMkLst>
        </pc:spChg>
        <pc:spChg chg="add del">
          <ac:chgData name="Andrius Jurkus" userId="b1dbb4319e05604c" providerId="LiveId" clId="{42E13A03-A355-415A-9ED0-8385D924A142}" dt="2020-02-05T09:15:15.087" v="4808" actId="26606"/>
          <ac:spMkLst>
            <pc:docMk/>
            <pc:sldMk cId="1559081149" sldId="349"/>
            <ac:spMk id="8" creationId="{8D70B121-56F4-4848-B38B-182089D909FA}"/>
          </ac:spMkLst>
        </pc:spChg>
        <pc:spChg chg="add">
          <ac:chgData name="Andrius Jurkus" userId="b1dbb4319e05604c" providerId="LiveId" clId="{42E13A03-A355-415A-9ED0-8385D924A142}" dt="2020-02-05T09:23:58.852" v="4893" actId="26606"/>
          <ac:spMkLst>
            <pc:docMk/>
            <pc:sldMk cId="1559081149" sldId="349"/>
            <ac:spMk id="9" creationId="{6166C6D1-23AC-49C4-BA07-238E4E9F8CEB}"/>
          </ac:spMkLst>
        </pc:spChg>
        <pc:spChg chg="add del">
          <ac:chgData name="Andrius Jurkus" userId="b1dbb4319e05604c" providerId="LiveId" clId="{42E13A03-A355-415A-9ED0-8385D924A142}" dt="2020-02-05T09:13:36.463" v="4789" actId="26606"/>
          <ac:spMkLst>
            <pc:docMk/>
            <pc:sldMk cId="1559081149" sldId="349"/>
            <ac:spMk id="10" creationId="{46C2E80F-49A6-4372-B103-219D417A55ED}"/>
          </ac:spMkLst>
        </pc:spChg>
        <pc:spChg chg="add">
          <ac:chgData name="Andrius Jurkus" userId="b1dbb4319e05604c" providerId="LiveId" clId="{42E13A03-A355-415A-9ED0-8385D924A142}" dt="2020-02-05T09:23:58.852" v="4893" actId="26606"/>
          <ac:spMkLst>
            <pc:docMk/>
            <pc:sldMk cId="1559081149" sldId="349"/>
            <ac:spMk id="12" creationId="{1C091803-41C2-48E0-9228-5148460C7479}"/>
          </ac:spMkLst>
        </pc:spChg>
        <pc:spChg chg="add del">
          <ac:chgData name="Andrius Jurkus" userId="b1dbb4319e05604c" providerId="LiveId" clId="{42E13A03-A355-415A-9ED0-8385D924A142}" dt="2020-02-05T09:14:59.977" v="4803" actId="26606"/>
          <ac:spMkLst>
            <pc:docMk/>
            <pc:sldMk cId="1559081149" sldId="349"/>
            <ac:spMk id="13" creationId="{B775CD93-9DF2-48CB-9F57-1BCA9A46C7FA}"/>
          </ac:spMkLst>
        </pc:spChg>
        <pc:spChg chg="add del">
          <ac:chgData name="Andrius Jurkus" userId="b1dbb4319e05604c" providerId="LiveId" clId="{42E13A03-A355-415A-9ED0-8385D924A142}" dt="2020-02-05T09:14:59.977" v="4803" actId="26606"/>
          <ac:spMkLst>
            <pc:docMk/>
            <pc:sldMk cId="1559081149" sldId="349"/>
            <ac:spMk id="15" creationId="{6166C6D1-23AC-49C4-BA07-238E4E9F8CEB}"/>
          </ac:spMkLst>
        </pc:spChg>
        <pc:spChg chg="add del">
          <ac:chgData name="Andrius Jurkus" userId="b1dbb4319e05604c" providerId="LiveId" clId="{42E13A03-A355-415A-9ED0-8385D924A142}" dt="2020-02-05T09:14:59.977" v="4803" actId="26606"/>
          <ac:spMkLst>
            <pc:docMk/>
            <pc:sldMk cId="1559081149" sldId="349"/>
            <ac:spMk id="17" creationId="{1C091803-41C2-48E0-9228-5148460C7479}"/>
          </ac:spMkLst>
        </pc:spChg>
        <pc:spChg chg="add del">
          <ac:chgData name="Andrius Jurkus" userId="b1dbb4319e05604c" providerId="LiveId" clId="{42E13A03-A355-415A-9ED0-8385D924A142}" dt="2020-02-05T09:15:10.705" v="4805" actId="26606"/>
          <ac:spMkLst>
            <pc:docMk/>
            <pc:sldMk cId="1559081149" sldId="349"/>
            <ac:spMk id="19" creationId="{AD72D4D1-076F-49D3-9889-EFC4F6D7CA66}"/>
          </ac:spMkLst>
        </pc:spChg>
        <pc:graphicFrameChg chg="add del">
          <ac:chgData name="Andrius Jurkus" userId="b1dbb4319e05604c" providerId="LiveId" clId="{42E13A03-A355-415A-9ED0-8385D924A142}" dt="2020-02-05T09:13:36.463" v="4789" actId="26606"/>
          <ac:graphicFrameMkLst>
            <pc:docMk/>
            <pc:sldMk cId="1559081149" sldId="349"/>
            <ac:graphicFrameMk id="5" creationId="{1F638F25-9280-492F-87F6-609AAA03432E}"/>
          </ac:graphicFrameMkLst>
        </pc:graphicFrameChg>
        <pc:cxnChg chg="add del">
          <ac:chgData name="Andrius Jurkus" userId="b1dbb4319e05604c" providerId="LiveId" clId="{42E13A03-A355-415A-9ED0-8385D924A142}" dt="2020-02-05T09:15:15.087" v="4808" actId="26606"/>
          <ac:cxnSpMkLst>
            <pc:docMk/>
            <pc:sldMk cId="1559081149" sldId="349"/>
            <ac:cxnSpMk id="6" creationId="{2D72A2C9-F3CA-4216-8BAD-FA4C970C3C4E}"/>
          </ac:cxnSpMkLst>
        </pc:cxnChg>
        <pc:cxnChg chg="add del">
          <ac:chgData name="Andrius Jurkus" userId="b1dbb4319e05604c" providerId="LiveId" clId="{42E13A03-A355-415A-9ED0-8385D924A142}" dt="2020-02-05T09:15:10.705" v="4805" actId="26606"/>
          <ac:cxnSpMkLst>
            <pc:docMk/>
            <pc:sldMk cId="1559081149" sldId="349"/>
            <ac:cxnSpMk id="20" creationId="{2D72A2C9-F3CA-4216-8BAD-FA4C970C3C4E}"/>
          </ac:cxnSpMkLst>
        </pc:cxnChg>
      </pc:sldChg>
      <pc:sldChg chg="addSp modSp add mod setBg setClrOvrMap">
        <pc:chgData name="Andrius Jurkus" userId="b1dbb4319e05604c" providerId="LiveId" clId="{42E13A03-A355-415A-9ED0-8385D924A142}" dt="2020-02-05T12:42:26.844" v="7072" actId="255"/>
        <pc:sldMkLst>
          <pc:docMk/>
          <pc:sldMk cId="3870674129" sldId="350"/>
        </pc:sldMkLst>
        <pc:spChg chg="mod">
          <ac:chgData name="Andrius Jurkus" userId="b1dbb4319e05604c" providerId="LiveId" clId="{42E13A03-A355-415A-9ED0-8385D924A142}" dt="2020-02-05T12:42:20.592" v="7071" actId="113"/>
          <ac:spMkLst>
            <pc:docMk/>
            <pc:sldMk cId="3870674129" sldId="350"/>
            <ac:spMk id="2" creationId="{5E33D9FE-2A48-4529-A6EC-8C9BF96BBE14}"/>
          </ac:spMkLst>
        </pc:spChg>
        <pc:spChg chg="mod">
          <ac:chgData name="Andrius Jurkus" userId="b1dbb4319e05604c" providerId="LiveId" clId="{42E13A03-A355-415A-9ED0-8385D924A142}" dt="2020-02-05T12:42:26.844" v="7072" actId="255"/>
          <ac:spMkLst>
            <pc:docMk/>
            <pc:sldMk cId="3870674129" sldId="350"/>
            <ac:spMk id="3" creationId="{F27BBA07-4B35-4C3B-A436-4FC59050B50E}"/>
          </ac:spMkLst>
        </pc:spChg>
        <pc:spChg chg="add">
          <ac:chgData name="Andrius Jurkus" userId="b1dbb4319e05604c" providerId="LiveId" clId="{42E13A03-A355-415A-9ED0-8385D924A142}" dt="2020-02-05T10:07:44.209" v="5402" actId="26606"/>
          <ac:spMkLst>
            <pc:docMk/>
            <pc:sldMk cId="3870674129" sldId="350"/>
            <ac:spMk id="8" creationId="{5B336162-B533-4EFE-8BB3-8EBB4A5E32F8}"/>
          </ac:spMkLst>
        </pc:spChg>
      </pc:sldChg>
      <pc:sldChg chg="addSp modSp add mod setBg setClrOvrMap">
        <pc:chgData name="Andrius Jurkus" userId="b1dbb4319e05604c" providerId="LiveId" clId="{42E13A03-A355-415A-9ED0-8385D924A142}" dt="2020-02-05T12:42:15.334" v="7070" actId="113"/>
        <pc:sldMkLst>
          <pc:docMk/>
          <pc:sldMk cId="2741613851" sldId="351"/>
        </pc:sldMkLst>
        <pc:spChg chg="mod">
          <ac:chgData name="Andrius Jurkus" userId="b1dbb4319e05604c" providerId="LiveId" clId="{42E13A03-A355-415A-9ED0-8385D924A142}" dt="2020-02-05T12:42:15.334" v="7070" actId="113"/>
          <ac:spMkLst>
            <pc:docMk/>
            <pc:sldMk cId="2741613851" sldId="351"/>
            <ac:spMk id="2" creationId="{2B91941D-D6DE-41E0-9981-83A649FAD849}"/>
          </ac:spMkLst>
        </pc:spChg>
        <pc:spChg chg="mod">
          <ac:chgData name="Andrius Jurkus" userId="b1dbb4319e05604c" providerId="LiveId" clId="{42E13A03-A355-415A-9ED0-8385D924A142}" dt="2020-02-05T12:42:09.998" v="7069" actId="255"/>
          <ac:spMkLst>
            <pc:docMk/>
            <pc:sldMk cId="2741613851" sldId="351"/>
            <ac:spMk id="3" creationId="{A71B0264-1A41-4B31-895D-39BC1492BB51}"/>
          </ac:spMkLst>
        </pc:spChg>
        <pc:spChg chg="add">
          <ac:chgData name="Andrius Jurkus" userId="b1dbb4319e05604c" providerId="LiveId" clId="{42E13A03-A355-415A-9ED0-8385D924A142}" dt="2020-02-05T10:07:48.353" v="5403" actId="26606"/>
          <ac:spMkLst>
            <pc:docMk/>
            <pc:sldMk cId="2741613851" sldId="351"/>
            <ac:spMk id="8" creationId="{5B336162-B533-4EFE-8BB3-8EBB4A5E32F8}"/>
          </ac:spMkLst>
        </pc:spChg>
      </pc:sldChg>
      <pc:sldChg chg="modSp add ord">
        <pc:chgData name="Andrius Jurkus" userId="b1dbb4319e05604c" providerId="LiveId" clId="{42E13A03-A355-415A-9ED0-8385D924A142}" dt="2020-02-05T11:55:33.739" v="6788"/>
        <pc:sldMkLst>
          <pc:docMk/>
          <pc:sldMk cId="3635843853" sldId="352"/>
        </pc:sldMkLst>
        <pc:spChg chg="mod">
          <ac:chgData name="Andrius Jurkus" userId="b1dbb4319e05604c" providerId="LiveId" clId="{42E13A03-A355-415A-9ED0-8385D924A142}" dt="2020-02-05T10:12:36.426" v="5424" actId="20577"/>
          <ac:spMkLst>
            <pc:docMk/>
            <pc:sldMk cId="3635843853" sldId="352"/>
            <ac:spMk id="2" creationId="{E68A980D-D1AE-44EE-A836-61D7BFAB1FED}"/>
          </ac:spMkLst>
        </pc:spChg>
      </pc:sldChg>
      <pc:sldChg chg="addSp delSp modSp add mod setBg">
        <pc:chgData name="Andrius Jurkus" userId="b1dbb4319e05604c" providerId="LiveId" clId="{42E13A03-A355-415A-9ED0-8385D924A142}" dt="2020-02-05T12:38:46.996" v="7062" actId="255"/>
        <pc:sldMkLst>
          <pc:docMk/>
          <pc:sldMk cId="338530724" sldId="353"/>
        </pc:sldMkLst>
        <pc:spChg chg="mod">
          <ac:chgData name="Andrius Jurkus" userId="b1dbb4319e05604c" providerId="LiveId" clId="{42E13A03-A355-415A-9ED0-8385D924A142}" dt="2020-02-05T12:36:39.076" v="7061" actId="26606"/>
          <ac:spMkLst>
            <pc:docMk/>
            <pc:sldMk cId="338530724" sldId="353"/>
            <ac:spMk id="2" creationId="{2FEE9675-9D4C-4C65-9B0A-6C5CF69F4A11}"/>
          </ac:spMkLst>
        </pc:spChg>
        <pc:spChg chg="mod">
          <ac:chgData name="Andrius Jurkus" userId="b1dbb4319e05604c" providerId="LiveId" clId="{42E13A03-A355-415A-9ED0-8385D924A142}" dt="2020-02-05T12:38:46.996" v="7062" actId="255"/>
          <ac:spMkLst>
            <pc:docMk/>
            <pc:sldMk cId="338530724" sldId="353"/>
            <ac:spMk id="3" creationId="{463BC9C5-0A91-4F63-90E2-5C50B998D551}"/>
          </ac:spMkLst>
        </pc:spChg>
        <pc:spChg chg="del">
          <ac:chgData name="Andrius Jurkus" userId="b1dbb4319e05604c" providerId="LiveId" clId="{42E13A03-A355-415A-9ED0-8385D924A142}" dt="2020-02-05T12:36:34.766" v="7058" actId="931"/>
          <ac:spMkLst>
            <pc:docMk/>
            <pc:sldMk cId="338530724" sldId="353"/>
            <ac:spMk id="4" creationId="{5A022239-C6B1-42DE-B3F0-BF45AB47F623}"/>
          </ac:spMkLst>
        </pc:spChg>
        <pc:picChg chg="add mod">
          <ac:chgData name="Andrius Jurkus" userId="b1dbb4319e05604c" providerId="LiveId" clId="{42E13A03-A355-415A-9ED0-8385D924A142}" dt="2020-02-05T12:36:39.076" v="7061" actId="26606"/>
          <ac:picMkLst>
            <pc:docMk/>
            <pc:sldMk cId="338530724" sldId="353"/>
            <ac:picMk id="6" creationId="{71091B97-CC2E-4F15-A16A-A61BC2566333}"/>
          </ac:picMkLst>
        </pc:picChg>
        <pc:cxnChg chg="add">
          <ac:chgData name="Andrius Jurkus" userId="b1dbb4319e05604c" providerId="LiveId" clId="{42E13A03-A355-415A-9ED0-8385D924A142}" dt="2020-02-05T12:36:39.076" v="7061" actId="26606"/>
          <ac:cxnSpMkLst>
            <pc:docMk/>
            <pc:sldMk cId="338530724" sldId="353"/>
            <ac:cxnSpMk id="11" creationId="{E4A809D5-3600-46D4-A466-67F2349A54FB}"/>
          </ac:cxnSpMkLst>
        </pc:cxnChg>
      </pc:sldChg>
      <pc:sldChg chg="modSp add">
        <pc:chgData name="Andrius Jurkus" userId="b1dbb4319e05604c" providerId="LiveId" clId="{42E13A03-A355-415A-9ED0-8385D924A142}" dt="2020-02-05T11:18:00.784" v="6184" actId="20577"/>
        <pc:sldMkLst>
          <pc:docMk/>
          <pc:sldMk cId="1446647764" sldId="354"/>
        </pc:sldMkLst>
        <pc:spChg chg="mod">
          <ac:chgData name="Andrius Jurkus" userId="b1dbb4319e05604c" providerId="LiveId" clId="{42E13A03-A355-415A-9ED0-8385D924A142}" dt="2020-02-05T11:11:43.060" v="5976" actId="20577"/>
          <ac:spMkLst>
            <pc:docMk/>
            <pc:sldMk cId="1446647764" sldId="354"/>
            <ac:spMk id="2" creationId="{11FC8698-D911-4692-84DB-B1F50A3E9939}"/>
          </ac:spMkLst>
        </pc:spChg>
        <pc:spChg chg="mod">
          <ac:chgData name="Andrius Jurkus" userId="b1dbb4319e05604c" providerId="LiveId" clId="{42E13A03-A355-415A-9ED0-8385D924A142}" dt="2020-02-05T11:18:00.784" v="6184" actId="20577"/>
          <ac:spMkLst>
            <pc:docMk/>
            <pc:sldMk cId="1446647764" sldId="354"/>
            <ac:spMk id="3" creationId="{942B7660-B94D-4275-B44B-4539C744D8D7}"/>
          </ac:spMkLst>
        </pc:spChg>
      </pc:sldChg>
      <pc:sldChg chg="modSp add">
        <pc:chgData name="Andrius Jurkus" userId="b1dbb4319e05604c" providerId="LiveId" clId="{42E13A03-A355-415A-9ED0-8385D924A142}" dt="2020-02-05T11:35:38.589" v="6771" actId="20577"/>
        <pc:sldMkLst>
          <pc:docMk/>
          <pc:sldMk cId="2315834790" sldId="355"/>
        </pc:sldMkLst>
        <pc:spChg chg="mod">
          <ac:chgData name="Andrius Jurkus" userId="b1dbb4319e05604c" providerId="LiveId" clId="{42E13A03-A355-415A-9ED0-8385D924A142}" dt="2020-02-05T11:15:08.208" v="6072" actId="20577"/>
          <ac:spMkLst>
            <pc:docMk/>
            <pc:sldMk cId="2315834790" sldId="355"/>
            <ac:spMk id="2" creationId="{B94243A3-AD69-4AB7-878E-A74B9FE2266A}"/>
          </ac:spMkLst>
        </pc:spChg>
        <pc:spChg chg="mod">
          <ac:chgData name="Andrius Jurkus" userId="b1dbb4319e05604c" providerId="LiveId" clId="{42E13A03-A355-415A-9ED0-8385D924A142}" dt="2020-02-05T11:35:38.589" v="6771" actId="20577"/>
          <ac:spMkLst>
            <pc:docMk/>
            <pc:sldMk cId="2315834790" sldId="355"/>
            <ac:spMk id="3" creationId="{C2FF5977-0122-4404-8EFA-461A9C8F3D05}"/>
          </ac:spMkLst>
        </pc:spChg>
      </pc:sldChg>
      <pc:sldChg chg="modSp add">
        <pc:chgData name="Andrius Jurkus" userId="b1dbb4319e05604c" providerId="LiveId" clId="{42E13A03-A355-415A-9ED0-8385D924A142}" dt="2020-02-05T11:22:05.251" v="6308" actId="20577"/>
        <pc:sldMkLst>
          <pc:docMk/>
          <pc:sldMk cId="289716208" sldId="356"/>
        </pc:sldMkLst>
        <pc:spChg chg="mod">
          <ac:chgData name="Andrius Jurkus" userId="b1dbb4319e05604c" providerId="LiveId" clId="{42E13A03-A355-415A-9ED0-8385D924A142}" dt="2020-02-05T11:20:58.850" v="6245" actId="20577"/>
          <ac:spMkLst>
            <pc:docMk/>
            <pc:sldMk cId="289716208" sldId="356"/>
            <ac:spMk id="2" creationId="{9A9FFF01-08BB-4332-8F9D-DF8A3A95551D}"/>
          </ac:spMkLst>
        </pc:spChg>
        <pc:spChg chg="mod">
          <ac:chgData name="Andrius Jurkus" userId="b1dbb4319e05604c" providerId="LiveId" clId="{42E13A03-A355-415A-9ED0-8385D924A142}" dt="2020-02-05T11:22:05.251" v="6308" actId="20577"/>
          <ac:spMkLst>
            <pc:docMk/>
            <pc:sldMk cId="289716208" sldId="356"/>
            <ac:spMk id="3" creationId="{B82D68F5-E461-4EED-8E25-4963274AA685}"/>
          </ac:spMkLst>
        </pc:spChg>
      </pc:sldChg>
      <pc:sldChg chg="addSp delSp modSp add mod setBg">
        <pc:chgData name="Andrius Jurkus" userId="b1dbb4319e05604c" providerId="LiveId" clId="{42E13A03-A355-415A-9ED0-8385D924A142}" dt="2020-02-05T12:32:44.945" v="7045" actId="255"/>
        <pc:sldMkLst>
          <pc:docMk/>
          <pc:sldMk cId="803844597" sldId="357"/>
        </pc:sldMkLst>
        <pc:spChg chg="mod">
          <ac:chgData name="Andrius Jurkus" userId="b1dbb4319e05604c" providerId="LiveId" clId="{42E13A03-A355-415A-9ED0-8385D924A142}" dt="2020-02-05T11:42:15.756" v="6775" actId="26606"/>
          <ac:spMkLst>
            <pc:docMk/>
            <pc:sldMk cId="803844597" sldId="357"/>
            <ac:spMk id="2" creationId="{B0B0B03E-60A7-4E63-9E0C-AD3CBAC6DCFF}"/>
          </ac:spMkLst>
        </pc:spChg>
        <pc:spChg chg="mod">
          <ac:chgData name="Andrius Jurkus" userId="b1dbb4319e05604c" providerId="LiveId" clId="{42E13A03-A355-415A-9ED0-8385D924A142}" dt="2020-02-05T12:32:44.945" v="7045" actId="255"/>
          <ac:spMkLst>
            <pc:docMk/>
            <pc:sldMk cId="803844597" sldId="357"/>
            <ac:spMk id="3" creationId="{457B8D85-CB34-4F37-968F-CA8C22A813AE}"/>
          </ac:spMkLst>
        </pc:spChg>
        <pc:spChg chg="del">
          <ac:chgData name="Andrius Jurkus" userId="b1dbb4319e05604c" providerId="LiveId" clId="{42E13A03-A355-415A-9ED0-8385D924A142}" dt="2020-02-05T11:42:09.620" v="6772" actId="931"/>
          <ac:spMkLst>
            <pc:docMk/>
            <pc:sldMk cId="803844597" sldId="357"/>
            <ac:spMk id="4" creationId="{F1A446FF-82E6-4006-B7AD-9183FFE94F99}"/>
          </ac:spMkLst>
        </pc:spChg>
        <pc:picChg chg="add mod">
          <ac:chgData name="Andrius Jurkus" userId="b1dbb4319e05604c" providerId="LiveId" clId="{42E13A03-A355-415A-9ED0-8385D924A142}" dt="2020-02-05T11:46:52.520" v="6782" actId="26606"/>
          <ac:picMkLst>
            <pc:docMk/>
            <pc:sldMk cId="803844597" sldId="357"/>
            <ac:picMk id="6" creationId="{61FDDB07-0758-4742-A601-C866C3F62CB6}"/>
          </ac:picMkLst>
        </pc:picChg>
        <pc:cxnChg chg="add del">
          <ac:chgData name="Andrius Jurkus" userId="b1dbb4319e05604c" providerId="LiveId" clId="{42E13A03-A355-415A-9ED0-8385D924A142}" dt="2020-02-05T11:46:52.520" v="6782" actId="26606"/>
          <ac:cxnSpMkLst>
            <pc:docMk/>
            <pc:sldMk cId="803844597" sldId="357"/>
            <ac:cxnSpMk id="11" creationId="{E4A809D5-3600-46D4-A466-67F2349A54FB}"/>
          </ac:cxnSpMkLst>
        </pc:cxnChg>
        <pc:cxnChg chg="add">
          <ac:chgData name="Andrius Jurkus" userId="b1dbb4319e05604c" providerId="LiveId" clId="{42E13A03-A355-415A-9ED0-8385D924A142}" dt="2020-02-05T11:46:52.520" v="6782" actId="26606"/>
          <ac:cxnSpMkLst>
            <pc:docMk/>
            <pc:sldMk cId="803844597" sldId="357"/>
            <ac:cxnSpMk id="16" creationId="{E4A809D5-3600-46D4-A466-67F2349A54FB}"/>
          </ac:cxnSpMkLst>
        </pc:cxnChg>
      </pc:sldChg>
      <pc:sldChg chg="addSp delSp modSp add mod setBg">
        <pc:chgData name="Andrius Jurkus" userId="b1dbb4319e05604c" providerId="LiveId" clId="{42E13A03-A355-415A-9ED0-8385D924A142}" dt="2020-02-05T12:32:31.933" v="7044" actId="255"/>
        <pc:sldMkLst>
          <pc:docMk/>
          <pc:sldMk cId="974337702" sldId="358"/>
        </pc:sldMkLst>
        <pc:spChg chg="mod">
          <ac:chgData name="Andrius Jurkus" userId="b1dbb4319e05604c" providerId="LiveId" clId="{42E13A03-A355-415A-9ED0-8385D924A142}" dt="2020-02-05T11:42:34.417" v="6779" actId="26606"/>
          <ac:spMkLst>
            <pc:docMk/>
            <pc:sldMk cId="974337702" sldId="358"/>
            <ac:spMk id="2" creationId="{412AF972-C6AB-4129-A501-DD10179FCAE1}"/>
          </ac:spMkLst>
        </pc:spChg>
        <pc:spChg chg="mod">
          <ac:chgData name="Andrius Jurkus" userId="b1dbb4319e05604c" providerId="LiveId" clId="{42E13A03-A355-415A-9ED0-8385D924A142}" dt="2020-02-05T12:32:31.933" v="7044" actId="255"/>
          <ac:spMkLst>
            <pc:docMk/>
            <pc:sldMk cId="974337702" sldId="358"/>
            <ac:spMk id="3" creationId="{ADBBF7BB-57DA-418A-AA5A-2AE21FC8EEB7}"/>
          </ac:spMkLst>
        </pc:spChg>
        <pc:spChg chg="del">
          <ac:chgData name="Andrius Jurkus" userId="b1dbb4319e05604c" providerId="LiveId" clId="{42E13A03-A355-415A-9ED0-8385D924A142}" dt="2020-02-05T11:42:31.722" v="6776" actId="931"/>
          <ac:spMkLst>
            <pc:docMk/>
            <pc:sldMk cId="974337702" sldId="358"/>
            <ac:spMk id="4" creationId="{532C8976-76AF-4F98-A5B3-50D348F10A11}"/>
          </ac:spMkLst>
        </pc:spChg>
        <pc:picChg chg="add mod">
          <ac:chgData name="Andrius Jurkus" userId="b1dbb4319e05604c" providerId="LiveId" clId="{42E13A03-A355-415A-9ED0-8385D924A142}" dt="2020-02-05T11:47:21.691" v="6784" actId="26606"/>
          <ac:picMkLst>
            <pc:docMk/>
            <pc:sldMk cId="974337702" sldId="358"/>
            <ac:picMk id="6" creationId="{04BAD41D-CB47-4570-8587-0E8ECC1C2544}"/>
          </ac:picMkLst>
        </pc:picChg>
        <pc:cxnChg chg="add del">
          <ac:chgData name="Andrius Jurkus" userId="b1dbb4319e05604c" providerId="LiveId" clId="{42E13A03-A355-415A-9ED0-8385D924A142}" dt="2020-02-05T11:47:21.691" v="6784" actId="26606"/>
          <ac:cxnSpMkLst>
            <pc:docMk/>
            <pc:sldMk cId="974337702" sldId="358"/>
            <ac:cxnSpMk id="11" creationId="{E4A809D5-3600-46D4-A466-67F2349A54FB}"/>
          </ac:cxnSpMkLst>
        </pc:cxnChg>
        <pc:cxnChg chg="add">
          <ac:chgData name="Andrius Jurkus" userId="b1dbb4319e05604c" providerId="LiveId" clId="{42E13A03-A355-415A-9ED0-8385D924A142}" dt="2020-02-05T11:47:21.691" v="6784" actId="26606"/>
          <ac:cxnSpMkLst>
            <pc:docMk/>
            <pc:sldMk cId="974337702" sldId="358"/>
            <ac:cxnSpMk id="16" creationId="{E4A809D5-3600-46D4-A466-67F2349A54FB}"/>
          </ac:cxnSpMkLst>
        </pc:cxnChg>
      </pc:sldChg>
      <pc:sldChg chg="modSp add">
        <pc:chgData name="Andrius Jurkus" userId="b1dbb4319e05604c" providerId="LiveId" clId="{42E13A03-A355-415A-9ED0-8385D924A142}" dt="2020-02-05T13:32:44.039" v="7447" actId="20577"/>
        <pc:sldMkLst>
          <pc:docMk/>
          <pc:sldMk cId="1322157500" sldId="359"/>
        </pc:sldMkLst>
        <pc:spChg chg="mod">
          <ac:chgData name="Andrius Jurkus" userId="b1dbb4319e05604c" providerId="LiveId" clId="{42E13A03-A355-415A-9ED0-8385D924A142}" dt="2020-02-05T13:32:44.039" v="7447" actId="20577"/>
          <ac:spMkLst>
            <pc:docMk/>
            <pc:sldMk cId="1322157500" sldId="359"/>
            <ac:spMk id="2" creationId="{B7A8DF18-3836-42EE-A3B6-8D3A84E8D086}"/>
          </ac:spMkLst>
        </pc:spChg>
        <pc:spChg chg="mod">
          <ac:chgData name="Andrius Jurkus" userId="b1dbb4319e05604c" providerId="LiveId" clId="{42E13A03-A355-415A-9ED0-8385D924A142}" dt="2020-02-05T13:31:04.154" v="7376" actId="20577"/>
          <ac:spMkLst>
            <pc:docMk/>
            <pc:sldMk cId="1322157500" sldId="359"/>
            <ac:spMk id="3" creationId="{2269FDB2-541B-4B1F-8D55-F23EB668D555}"/>
          </ac:spMkLst>
        </pc:spChg>
      </pc:sldChg>
    </pc:docChg>
  </pc:docChgLst>
  <pc:docChgLst>
    <pc:chgData name="Andrius Jurkus" userId="fc50d1a677e860cf" providerId="LiveId" clId="{E74F7D4C-66FA-4E5C-A3D7-8A0F2EFD53EA}"/>
    <pc:docChg chg="undo redo custSel addSld delSld modSld sldOrd">
      <pc:chgData name="Andrius Jurkus" userId="fc50d1a677e860cf" providerId="LiveId" clId="{E74F7D4C-66FA-4E5C-A3D7-8A0F2EFD53EA}" dt="2021-04-28T07:19:14.091" v="3524" actId="790"/>
      <pc:docMkLst>
        <pc:docMk/>
      </pc:docMkLst>
      <pc:sldChg chg="addSp delSp modSp mod addAnim">
        <pc:chgData name="Andrius Jurkus" userId="fc50d1a677e860cf" providerId="LiveId" clId="{E74F7D4C-66FA-4E5C-A3D7-8A0F2EFD53EA}" dt="2021-04-28T06:07:40.966" v="2756" actId="1076"/>
        <pc:sldMkLst>
          <pc:docMk/>
          <pc:sldMk cId="2488622426" sldId="256"/>
        </pc:sldMkLst>
        <pc:spChg chg="mod ord">
          <ac:chgData name="Andrius Jurkus" userId="fc50d1a677e860cf" providerId="LiveId" clId="{E74F7D4C-66FA-4E5C-A3D7-8A0F2EFD53EA}" dt="2021-04-28T06:07:40.590" v="2755" actId="14100"/>
          <ac:spMkLst>
            <pc:docMk/>
            <pc:sldMk cId="2488622426" sldId="256"/>
            <ac:spMk id="6" creationId="{F802F58B-CDD9-4B98-9C99-FBD9722D303B}"/>
          </ac:spMkLst>
        </pc:spChg>
        <pc:spChg chg="del">
          <ac:chgData name="Andrius Jurkus" userId="fc50d1a677e860cf" providerId="LiveId" clId="{E74F7D4C-66FA-4E5C-A3D7-8A0F2EFD53EA}" dt="2021-04-28T06:06:51.509" v="2748" actId="26606"/>
          <ac:spMkLst>
            <pc:docMk/>
            <pc:sldMk cId="2488622426" sldId="256"/>
            <ac:spMk id="11" creationId="{74426AB7-D619-4515-962A-BC83909EC015}"/>
          </ac:spMkLst>
        </pc:spChg>
        <pc:spChg chg="del">
          <ac:chgData name="Andrius Jurkus" userId="fc50d1a677e860cf" providerId="LiveId" clId="{E74F7D4C-66FA-4E5C-A3D7-8A0F2EFD53EA}" dt="2021-04-28T06:06:51.509" v="2748" actId="26606"/>
          <ac:spMkLst>
            <pc:docMk/>
            <pc:sldMk cId="2488622426" sldId="256"/>
            <ac:spMk id="13" creationId="{DE47DF98-723F-4AAC-ABCF-CACBC438F78F}"/>
          </ac:spMkLst>
        </pc:spChg>
        <pc:spChg chg="add">
          <ac:chgData name="Andrius Jurkus" userId="fc50d1a677e860cf" providerId="LiveId" clId="{E74F7D4C-66FA-4E5C-A3D7-8A0F2EFD53EA}" dt="2021-04-28T06:06:51.509" v="2748" actId="26606"/>
          <ac:spMkLst>
            <pc:docMk/>
            <pc:sldMk cId="2488622426" sldId="256"/>
            <ac:spMk id="20" creationId="{37C89E4B-3C9F-44B9-8B86-D9E3D112D8EC}"/>
          </ac:spMkLst>
        </pc:spChg>
        <pc:picChg chg="add del mod">
          <ac:chgData name="Andrius Jurkus" userId="fc50d1a677e860cf" providerId="LiveId" clId="{E74F7D4C-66FA-4E5C-A3D7-8A0F2EFD53EA}" dt="2021-04-28T06:06:39.201" v="2743" actId="931"/>
          <ac:picMkLst>
            <pc:docMk/>
            <pc:sldMk cId="2488622426" sldId="256"/>
            <ac:picMk id="3" creationId="{1C533CA9-6B80-4C5D-A9D6-DFD0B749D33D}"/>
          </ac:picMkLst>
        </pc:picChg>
        <pc:picChg chg="del">
          <ac:chgData name="Andrius Jurkus" userId="fc50d1a677e860cf" providerId="LiveId" clId="{E74F7D4C-66FA-4E5C-A3D7-8A0F2EFD53EA}" dt="2021-04-28T06:06:40.763" v="2744" actId="478"/>
          <ac:picMkLst>
            <pc:docMk/>
            <pc:sldMk cId="2488622426" sldId="256"/>
            <ac:picMk id="5" creationId="{81F97E24-676A-4820-B911-59E78EA49EED}"/>
          </ac:picMkLst>
        </pc:picChg>
        <pc:picChg chg="add mod">
          <ac:chgData name="Andrius Jurkus" userId="fc50d1a677e860cf" providerId="LiveId" clId="{E74F7D4C-66FA-4E5C-A3D7-8A0F2EFD53EA}" dt="2021-04-28T06:07:40.966" v="2756" actId="1076"/>
          <ac:picMkLst>
            <pc:docMk/>
            <pc:sldMk cId="2488622426" sldId="256"/>
            <ac:picMk id="7" creationId="{FD6BE025-8D35-4680-96F0-8D5442DD0622}"/>
          </ac:picMkLst>
        </pc:picChg>
        <pc:cxnChg chg="del">
          <ac:chgData name="Andrius Jurkus" userId="fc50d1a677e860cf" providerId="LiveId" clId="{E74F7D4C-66FA-4E5C-A3D7-8A0F2EFD53EA}" dt="2021-04-28T06:06:51.509" v="2748" actId="26606"/>
          <ac:cxnSpMkLst>
            <pc:docMk/>
            <pc:sldMk cId="2488622426" sldId="256"/>
            <ac:cxnSpMk id="15" creationId="{EA29FC7C-9308-4FDE-8DCA-405668055B0F}"/>
          </ac:cxnSpMkLst>
        </pc:cxnChg>
        <pc:cxnChg chg="add">
          <ac:chgData name="Andrius Jurkus" userId="fc50d1a677e860cf" providerId="LiveId" clId="{E74F7D4C-66FA-4E5C-A3D7-8A0F2EFD53EA}" dt="2021-04-28T06:06:51.509" v="2748" actId="26606"/>
          <ac:cxnSpMkLst>
            <pc:docMk/>
            <pc:sldMk cId="2488622426" sldId="256"/>
            <ac:cxnSpMk id="22" creationId="{AA2EAA10-076F-46BD-8F0F-B9A2FB77A85C}"/>
          </ac:cxnSpMkLst>
        </pc:cxnChg>
        <pc:cxnChg chg="add">
          <ac:chgData name="Andrius Jurkus" userId="fc50d1a677e860cf" providerId="LiveId" clId="{E74F7D4C-66FA-4E5C-A3D7-8A0F2EFD53EA}" dt="2021-04-28T06:06:51.509" v="2748" actId="26606"/>
          <ac:cxnSpMkLst>
            <pc:docMk/>
            <pc:sldMk cId="2488622426" sldId="256"/>
            <ac:cxnSpMk id="24" creationId="{D891E407-403B-4764-86C9-33A56D3BCAA3}"/>
          </ac:cxnSpMkLst>
        </pc:cxnChg>
      </pc:sldChg>
      <pc:sldChg chg="modSp del mod">
        <pc:chgData name="Andrius Jurkus" userId="fc50d1a677e860cf" providerId="LiveId" clId="{E74F7D4C-66FA-4E5C-A3D7-8A0F2EFD53EA}" dt="2021-04-19T12:22:16.623" v="2529" actId="47"/>
        <pc:sldMkLst>
          <pc:docMk/>
          <pc:sldMk cId="1193673600" sldId="259"/>
        </pc:sldMkLst>
        <pc:spChg chg="mod">
          <ac:chgData name="Andrius Jurkus" userId="fc50d1a677e860cf" providerId="LiveId" clId="{E74F7D4C-66FA-4E5C-A3D7-8A0F2EFD53EA}" dt="2021-04-13T08:18:43.511" v="7" actId="20577"/>
          <ac:spMkLst>
            <pc:docMk/>
            <pc:sldMk cId="1193673600" sldId="259"/>
            <ac:spMk id="2" creationId="{CB8C6107-31D6-48C9-BBC2-445327AEC355}"/>
          </ac:spMkLst>
        </pc:spChg>
        <pc:graphicFrameChg chg="mod">
          <ac:chgData name="Andrius Jurkus" userId="fc50d1a677e860cf" providerId="LiveId" clId="{E74F7D4C-66FA-4E5C-A3D7-8A0F2EFD53EA}" dt="2021-04-19T12:17:35.102" v="2526" actId="20577"/>
          <ac:graphicFrameMkLst>
            <pc:docMk/>
            <pc:sldMk cId="1193673600" sldId="259"/>
            <ac:graphicFrameMk id="4" creationId="{6AFF8A45-A895-4F87-9FF5-3E7CA5DC5854}"/>
          </ac:graphicFrameMkLst>
        </pc:graphicFrameChg>
      </pc:sldChg>
      <pc:sldChg chg="del">
        <pc:chgData name="Andrius Jurkus" userId="fc50d1a677e860cf" providerId="LiveId" clId="{E74F7D4C-66FA-4E5C-A3D7-8A0F2EFD53EA}" dt="2021-04-19T10:24:01.950" v="470" actId="47"/>
        <pc:sldMkLst>
          <pc:docMk/>
          <pc:sldMk cId="1577264494" sldId="261"/>
        </pc:sldMkLst>
      </pc:sldChg>
      <pc:sldChg chg="del">
        <pc:chgData name="Andrius Jurkus" userId="fc50d1a677e860cf" providerId="LiveId" clId="{E74F7D4C-66FA-4E5C-A3D7-8A0F2EFD53EA}" dt="2021-04-19T10:23:59.085" v="468" actId="47"/>
        <pc:sldMkLst>
          <pc:docMk/>
          <pc:sldMk cId="3062357142" sldId="262"/>
        </pc:sldMkLst>
      </pc:sldChg>
      <pc:sldChg chg="addSp delSp modSp mod">
        <pc:chgData name="Andrius Jurkus" userId="fc50d1a677e860cf" providerId="LiveId" clId="{E74F7D4C-66FA-4E5C-A3D7-8A0F2EFD53EA}" dt="2021-04-22T08:11:05.886" v="2664" actId="20577"/>
        <pc:sldMkLst>
          <pc:docMk/>
          <pc:sldMk cId="507704507" sldId="263"/>
        </pc:sldMkLst>
        <pc:spChg chg="mod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2" creationId="{3D20F9BE-76AC-4006-A7D6-7529A92D3874}"/>
          </ac:spMkLst>
        </pc:spChg>
        <pc:spChg chg="add del mod">
          <ac:chgData name="Andrius Jurkus" userId="fc50d1a677e860cf" providerId="LiveId" clId="{E74F7D4C-66FA-4E5C-A3D7-8A0F2EFD53EA}" dt="2021-04-19T10:44:20.090" v="614" actId="931"/>
          <ac:spMkLst>
            <pc:docMk/>
            <pc:sldMk cId="507704507" sldId="263"/>
            <ac:spMk id="4" creationId="{EC9392F9-51B6-454C-A219-49D643414B96}"/>
          </ac:spMkLst>
        </pc:spChg>
        <pc:spChg chg="mod ord">
          <ac:chgData name="Andrius Jurkus" userId="fc50d1a677e860cf" providerId="LiveId" clId="{E74F7D4C-66FA-4E5C-A3D7-8A0F2EFD53EA}" dt="2021-04-22T08:11:05.886" v="2664" actId="20577"/>
          <ac:spMkLst>
            <pc:docMk/>
            <pc:sldMk cId="507704507" sldId="263"/>
            <ac:spMk id="9" creationId="{2FF51145-59A2-42EB-81D6-11C2B10A73A6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47" creationId="{231BF440-39FA-4087-84CC-2EEC0BBDAF29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49" creationId="{F04E4CBA-303B-48BD-8451-C2701CB0EEBF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51" creationId="{F6CA58B3-AFCC-4A40-9882-50D5080879B0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53" creationId="{75C56826-D4E5-42ED-8529-079651CB3005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55" creationId="{82095FCE-EF05-4443-B97A-85DEE3A5CA17}"/>
          </ac:spMkLst>
        </pc:spChg>
        <pc:spChg chg="del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57" creationId="{CA00AE6B-AA30-4CF8-BA6F-339B780AD76C}"/>
          </ac:spMkLst>
        </pc:spChg>
        <pc:spChg chg="add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62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0:44:22.527" v="617" actId="26606"/>
          <ac:spMkLst>
            <pc:docMk/>
            <pc:sldMk cId="507704507" sldId="263"/>
            <ac:spMk id="64" creationId="{73ED6512-6858-4552-B699-9A97FE9A4EA2}"/>
          </ac:spMkLst>
        </pc:spChg>
        <pc:picChg chg="add mod">
          <ac:chgData name="Andrius Jurkus" userId="fc50d1a677e860cf" providerId="LiveId" clId="{E74F7D4C-66FA-4E5C-A3D7-8A0F2EFD53EA}" dt="2021-04-19T10:44:22.527" v="617" actId="26606"/>
          <ac:picMkLst>
            <pc:docMk/>
            <pc:sldMk cId="507704507" sldId="263"/>
            <ac:picMk id="6" creationId="{393F6BBD-6923-4E07-A83E-A5F17BF6F967}"/>
          </ac:picMkLst>
        </pc:picChg>
        <pc:picChg chg="del">
          <ac:chgData name="Andrius Jurkus" userId="fc50d1a677e860cf" providerId="LiveId" clId="{E74F7D4C-66FA-4E5C-A3D7-8A0F2EFD53EA}" dt="2021-04-19T10:44:08.055" v="612" actId="478"/>
          <ac:picMkLst>
            <pc:docMk/>
            <pc:sldMk cId="507704507" sldId="263"/>
            <ac:picMk id="8" creationId="{021F6CFD-F745-4F55-9640-D65930B84C4D}"/>
          </ac:picMkLst>
        </pc:picChg>
        <pc:picChg chg="del">
          <ac:chgData name="Andrius Jurkus" userId="fc50d1a677e860cf" providerId="LiveId" clId="{E74F7D4C-66FA-4E5C-A3D7-8A0F2EFD53EA}" dt="2021-04-19T10:44:12.630" v="613" actId="478"/>
          <ac:picMkLst>
            <pc:docMk/>
            <pc:sldMk cId="507704507" sldId="263"/>
            <ac:picMk id="11" creationId="{D75CE845-6F7B-4914-A558-17B94FF42744}"/>
          </ac:picMkLst>
        </pc:picChg>
      </pc:sldChg>
      <pc:sldChg chg="addSp delSp modSp mod">
        <pc:chgData name="Andrius Jurkus" userId="fc50d1a677e860cf" providerId="LiveId" clId="{E74F7D4C-66FA-4E5C-A3D7-8A0F2EFD53EA}" dt="2021-04-28T06:23:00.160" v="3107" actId="20577"/>
        <pc:sldMkLst>
          <pc:docMk/>
          <pc:sldMk cId="4232868544" sldId="264"/>
        </pc:sldMkLst>
        <pc:spChg chg="mod">
          <ac:chgData name="Andrius Jurkus" userId="fc50d1a677e860cf" providerId="LiveId" clId="{E74F7D4C-66FA-4E5C-A3D7-8A0F2EFD53EA}" dt="2021-04-19T10:43:55.754" v="611" actId="26606"/>
          <ac:spMkLst>
            <pc:docMk/>
            <pc:sldMk cId="4232868544" sldId="264"/>
            <ac:spMk id="2" creationId="{0A0917BA-2CB8-45FF-92A6-DE60111EB514}"/>
          </ac:spMkLst>
        </pc:spChg>
        <pc:spChg chg="add del mod">
          <ac:chgData name="Andrius Jurkus" userId="fc50d1a677e860cf" providerId="LiveId" clId="{E74F7D4C-66FA-4E5C-A3D7-8A0F2EFD53EA}" dt="2021-04-19T10:40:07.095" v="606" actId="931"/>
          <ac:spMkLst>
            <pc:docMk/>
            <pc:sldMk cId="4232868544" sldId="264"/>
            <ac:spMk id="4" creationId="{549DC09F-D0B2-438B-ACC3-0CA7564F7047}"/>
          </ac:spMkLst>
        </pc:spChg>
        <pc:spChg chg="mod ord">
          <ac:chgData name="Andrius Jurkus" userId="fc50d1a677e860cf" providerId="LiveId" clId="{E74F7D4C-66FA-4E5C-A3D7-8A0F2EFD53EA}" dt="2021-04-28T06:23:00.160" v="3107" actId="20577"/>
          <ac:spMkLst>
            <pc:docMk/>
            <pc:sldMk cId="4232868544" sldId="264"/>
            <ac:spMk id="9" creationId="{68B31D94-29C0-4150-A9D5-38E0F0E136B9}"/>
          </ac:spMkLst>
        </pc:spChg>
        <pc:spChg chg="add del">
          <ac:chgData name="Andrius Jurkus" userId="fc50d1a677e860cf" providerId="LiveId" clId="{E74F7D4C-66FA-4E5C-A3D7-8A0F2EFD53EA}" dt="2021-04-19T10:43:55.749" v="610" actId="26606"/>
          <ac:spMkLst>
            <pc:docMk/>
            <pc:sldMk cId="4232868544" sldId="264"/>
            <ac:spMk id="14" creationId="{3CD9DF72-87A3-404E-A828-84CBF11A8303}"/>
          </ac:spMkLst>
        </pc:spChg>
        <pc:spChg chg="add">
          <ac:chgData name="Andrius Jurkus" userId="fc50d1a677e860cf" providerId="LiveId" clId="{E74F7D4C-66FA-4E5C-A3D7-8A0F2EFD53EA}" dt="2021-04-19T10:43:55.754" v="611" actId="26606"/>
          <ac:spMkLst>
            <pc:docMk/>
            <pc:sldMk cId="4232868544" sldId="264"/>
            <ac:spMk id="18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0:43:55.754" v="611" actId="26606"/>
          <ac:spMkLst>
            <pc:docMk/>
            <pc:sldMk cId="4232868544" sldId="264"/>
            <ac:spMk id="19" creationId="{73ED6512-6858-4552-B699-9A97FE9A4EA2}"/>
          </ac:spMkLst>
        </pc:spChg>
        <pc:picChg chg="add mod ord">
          <ac:chgData name="Andrius Jurkus" userId="fc50d1a677e860cf" providerId="LiveId" clId="{E74F7D4C-66FA-4E5C-A3D7-8A0F2EFD53EA}" dt="2021-04-19T10:43:55.754" v="611" actId="26606"/>
          <ac:picMkLst>
            <pc:docMk/>
            <pc:sldMk cId="4232868544" sldId="264"/>
            <ac:picMk id="6" creationId="{E49B2394-4E66-4C6C-9CF6-1E77F37F8B5E}"/>
          </ac:picMkLst>
        </pc:picChg>
        <pc:picChg chg="del">
          <ac:chgData name="Andrius Jurkus" userId="fc50d1a677e860cf" providerId="LiveId" clId="{E74F7D4C-66FA-4E5C-A3D7-8A0F2EFD53EA}" dt="2021-04-19T10:27:09.403" v="605" actId="478"/>
          <ac:picMkLst>
            <pc:docMk/>
            <pc:sldMk cId="4232868544" sldId="264"/>
            <ac:picMk id="8" creationId="{241D05D4-52EC-4CCF-BD4A-461BDDC86340}"/>
          </ac:picMkLst>
        </pc:picChg>
        <pc:cxnChg chg="add del">
          <ac:chgData name="Andrius Jurkus" userId="fc50d1a677e860cf" providerId="LiveId" clId="{E74F7D4C-66FA-4E5C-A3D7-8A0F2EFD53EA}" dt="2021-04-19T10:43:55.749" v="610" actId="26606"/>
          <ac:cxnSpMkLst>
            <pc:docMk/>
            <pc:sldMk cId="4232868544" sldId="264"/>
            <ac:cxnSpMk id="16" creationId="{20E3A342-4D61-4E3F-AF90-1AB42AEB96CC}"/>
          </ac:cxnSpMkLst>
        </pc:cxnChg>
      </pc:sldChg>
      <pc:sldChg chg="addSp delSp modSp mod modClrScheme chgLayout">
        <pc:chgData name="Andrius Jurkus" userId="fc50d1a677e860cf" providerId="LiveId" clId="{E74F7D4C-66FA-4E5C-A3D7-8A0F2EFD53EA}" dt="2021-04-28T07:13:51.741" v="3418" actId="5793"/>
        <pc:sldMkLst>
          <pc:docMk/>
          <pc:sldMk cId="1188456537" sldId="266"/>
        </pc:sldMkLst>
        <pc:spChg chg="mod ord">
          <ac:chgData name="Andrius Jurkus" userId="fc50d1a677e860cf" providerId="LiveId" clId="{E74F7D4C-66FA-4E5C-A3D7-8A0F2EFD53EA}" dt="2021-04-19T10:46:58.963" v="935" actId="26606"/>
          <ac:spMkLst>
            <pc:docMk/>
            <pc:sldMk cId="1188456537" sldId="266"/>
            <ac:spMk id="2" creationId="{DE24CAB0-2589-4010-9321-DD561E7C3DB5}"/>
          </ac:spMkLst>
        </pc:spChg>
        <pc:spChg chg="add del mod ord">
          <ac:chgData name="Andrius Jurkus" userId="fc50d1a677e860cf" providerId="LiveId" clId="{E74F7D4C-66FA-4E5C-A3D7-8A0F2EFD53EA}" dt="2021-04-19T10:46:56.901" v="934" actId="931"/>
          <ac:spMkLst>
            <pc:docMk/>
            <pc:sldMk cId="1188456537" sldId="266"/>
            <ac:spMk id="6" creationId="{EABE838D-7443-4047-BE71-B2FB8E07484B}"/>
          </ac:spMkLst>
        </pc:spChg>
        <pc:spChg chg="mod ord">
          <ac:chgData name="Andrius Jurkus" userId="fc50d1a677e860cf" providerId="LiveId" clId="{E74F7D4C-66FA-4E5C-A3D7-8A0F2EFD53EA}" dt="2021-04-28T07:13:51.741" v="3418" actId="5793"/>
          <ac:spMkLst>
            <pc:docMk/>
            <pc:sldMk cId="1188456537" sldId="266"/>
            <ac:spMk id="9" creationId="{E1FB7F28-9D59-4130-B7BE-79F3A7A601C5}"/>
          </ac:spMkLst>
        </pc:spChg>
        <pc:spChg chg="add">
          <ac:chgData name="Andrius Jurkus" userId="fc50d1a677e860cf" providerId="LiveId" clId="{E74F7D4C-66FA-4E5C-A3D7-8A0F2EFD53EA}" dt="2021-04-19T10:46:58.963" v="935" actId="26606"/>
          <ac:spMkLst>
            <pc:docMk/>
            <pc:sldMk cId="1188456537" sldId="266"/>
            <ac:spMk id="11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0:46:58.963" v="935" actId="26606"/>
          <ac:spMkLst>
            <pc:docMk/>
            <pc:sldMk cId="1188456537" sldId="266"/>
            <ac:spMk id="16" creationId="{73ED6512-6858-4552-B699-9A97FE9A4EA2}"/>
          </ac:spMkLst>
        </pc:spChg>
        <pc:picChg chg="add del mod">
          <ac:chgData name="Andrius Jurkus" userId="fc50d1a677e860cf" providerId="LiveId" clId="{E74F7D4C-66FA-4E5C-A3D7-8A0F2EFD53EA}" dt="2021-04-19T10:46:45.765" v="932" actId="931"/>
          <ac:picMkLst>
            <pc:docMk/>
            <pc:sldMk cId="1188456537" sldId="266"/>
            <ac:picMk id="4" creationId="{575ECD62-8611-4829-A0C4-1E599D423D5A}"/>
          </ac:picMkLst>
        </pc:picChg>
        <pc:picChg chg="del">
          <ac:chgData name="Andrius Jurkus" userId="fc50d1a677e860cf" providerId="LiveId" clId="{E74F7D4C-66FA-4E5C-A3D7-8A0F2EFD53EA}" dt="2021-04-19T10:46:30.690" v="930" actId="478"/>
          <ac:picMkLst>
            <pc:docMk/>
            <pc:sldMk cId="1188456537" sldId="266"/>
            <ac:picMk id="5" creationId="{699F468D-838E-49AD-8627-7D1598A5E9A2}"/>
          </ac:picMkLst>
        </pc:picChg>
        <pc:picChg chg="add mod">
          <ac:chgData name="Andrius Jurkus" userId="fc50d1a677e860cf" providerId="LiveId" clId="{E74F7D4C-66FA-4E5C-A3D7-8A0F2EFD53EA}" dt="2021-04-19T10:46:59.294" v="937" actId="962"/>
          <ac:picMkLst>
            <pc:docMk/>
            <pc:sldMk cId="1188456537" sldId="266"/>
            <ac:picMk id="8" creationId="{FC690B25-E8E6-4709-9A1C-8B42C7E78423}"/>
          </ac:picMkLst>
        </pc:picChg>
      </pc:sldChg>
      <pc:sldChg chg="addSp delSp modSp del mod setBg addAnim delAnim setClrOvrMap chgLayout">
        <pc:chgData name="Andrius Jurkus" userId="fc50d1a677e860cf" providerId="LiveId" clId="{E74F7D4C-66FA-4E5C-A3D7-8A0F2EFD53EA}" dt="2021-04-19T11:20:10.700" v="1441" actId="47"/>
        <pc:sldMkLst>
          <pc:docMk/>
          <pc:sldMk cId="3703329540" sldId="280"/>
        </pc:sldMkLst>
        <pc:spChg chg="mod ord">
          <ac:chgData name="Andrius Jurkus" userId="fc50d1a677e860cf" providerId="LiveId" clId="{E74F7D4C-66FA-4E5C-A3D7-8A0F2EFD53EA}" dt="2021-04-19T11:19:23.541" v="1426" actId="26606"/>
          <ac:spMkLst>
            <pc:docMk/>
            <pc:sldMk cId="3703329540" sldId="280"/>
            <ac:spMk id="2" creationId="{2B2FE517-A43A-4E89-97D7-D1660AE2027C}"/>
          </ac:spMkLst>
        </pc:spChg>
        <pc:spChg chg="mod ord">
          <ac:chgData name="Andrius Jurkus" userId="fc50d1a677e860cf" providerId="LiveId" clId="{E74F7D4C-66FA-4E5C-A3D7-8A0F2EFD53EA}" dt="2021-04-19T11:19:23.541" v="1426" actId="26606"/>
          <ac:spMkLst>
            <pc:docMk/>
            <pc:sldMk cId="3703329540" sldId="280"/>
            <ac:spMk id="3" creationId="{F8084864-3130-4E9C-B452-DA82C73024BD}"/>
          </ac:spMkLst>
        </pc:spChg>
        <pc:spChg chg="add del mod">
          <ac:chgData name="Andrius Jurkus" userId="fc50d1a677e860cf" providerId="LiveId" clId="{E74F7D4C-66FA-4E5C-A3D7-8A0F2EFD53EA}" dt="2021-04-19T11:16:57.264" v="1368" actId="931"/>
          <ac:spMkLst>
            <pc:docMk/>
            <pc:sldMk cId="3703329540" sldId="280"/>
            <ac:spMk id="6" creationId="{827C4E0A-F010-4945-81E6-13AE40976912}"/>
          </ac:spMkLst>
        </pc:spChg>
        <pc:spChg chg="add del mod">
          <ac:chgData name="Andrius Jurkus" userId="fc50d1a677e860cf" providerId="LiveId" clId="{E74F7D4C-66FA-4E5C-A3D7-8A0F2EFD53EA}" dt="2021-04-19T11:18:45.452" v="1413" actId="931"/>
          <ac:spMkLst>
            <pc:docMk/>
            <pc:sldMk cId="3703329540" sldId="280"/>
            <ac:spMk id="10" creationId="{0C755D8B-C742-4D3B-804C-B2D7DD137051}"/>
          </ac:spMkLst>
        </pc:spChg>
        <pc:spChg chg="add del">
          <ac:chgData name="Andrius Jurkus" userId="fc50d1a677e860cf" providerId="LiveId" clId="{E74F7D4C-66FA-4E5C-A3D7-8A0F2EFD53EA}" dt="2021-04-19T11:19:23.541" v="1426" actId="26606"/>
          <ac:spMkLst>
            <pc:docMk/>
            <pc:sldMk cId="3703329540" sldId="280"/>
            <ac:spMk id="17" creationId="{0E91F5CA-B392-444C-88E3-BF5BAAEBDEB0}"/>
          </ac:spMkLst>
        </pc:spChg>
        <pc:spChg chg="add del">
          <ac:chgData name="Andrius Jurkus" userId="fc50d1a677e860cf" providerId="LiveId" clId="{E74F7D4C-66FA-4E5C-A3D7-8A0F2EFD53EA}" dt="2021-04-19T11:19:23.541" v="1426" actId="26606"/>
          <ac:spMkLst>
            <pc:docMk/>
            <pc:sldMk cId="3703329540" sldId="280"/>
            <ac:spMk id="19" creationId="{0459807F-B6FA-44D3-9A53-C55B6B56884A}"/>
          </ac:spMkLst>
        </pc:spChg>
        <pc:spChg chg="add del">
          <ac:chgData name="Andrius Jurkus" userId="fc50d1a677e860cf" providerId="LiveId" clId="{E74F7D4C-66FA-4E5C-A3D7-8A0F2EFD53EA}" dt="2021-04-19T11:19:23.526" v="1425" actId="26606"/>
          <ac:spMkLst>
            <pc:docMk/>
            <pc:sldMk cId="3703329540" sldId="280"/>
            <ac:spMk id="24" creationId="{0671A8AE-40A1-4631-A6B8-581AFF065482}"/>
          </ac:spMkLst>
        </pc:spChg>
        <pc:spChg chg="add del">
          <ac:chgData name="Andrius Jurkus" userId="fc50d1a677e860cf" providerId="LiveId" clId="{E74F7D4C-66FA-4E5C-A3D7-8A0F2EFD53EA}" dt="2021-04-19T11:19:23.526" v="1425" actId="26606"/>
          <ac:spMkLst>
            <pc:docMk/>
            <pc:sldMk cId="3703329540" sldId="280"/>
            <ac:spMk id="26" creationId="{AB58EF07-17C2-48CF-ABB0-EEF1F17CB8F0}"/>
          </ac:spMkLst>
        </pc:spChg>
        <pc:spChg chg="add del">
          <ac:chgData name="Andrius Jurkus" userId="fc50d1a677e860cf" providerId="LiveId" clId="{E74F7D4C-66FA-4E5C-A3D7-8A0F2EFD53EA}" dt="2021-04-19T11:19:23.526" v="1425" actId="26606"/>
          <ac:spMkLst>
            <pc:docMk/>
            <pc:sldMk cId="3703329540" sldId="280"/>
            <ac:spMk id="28" creationId="{AF2F604E-43BE-4DC3-B983-E071523364F8}"/>
          </ac:spMkLst>
        </pc:spChg>
        <pc:spChg chg="add del">
          <ac:chgData name="Andrius Jurkus" userId="fc50d1a677e860cf" providerId="LiveId" clId="{E74F7D4C-66FA-4E5C-A3D7-8A0F2EFD53EA}" dt="2021-04-19T11:19:23.526" v="1425" actId="26606"/>
          <ac:spMkLst>
            <pc:docMk/>
            <pc:sldMk cId="3703329540" sldId="280"/>
            <ac:spMk id="30" creationId="{08C9B587-E65E-4B52-B37C-ABEBB6E87928}"/>
          </ac:spMkLst>
        </pc:spChg>
        <pc:spChg chg="add">
          <ac:chgData name="Andrius Jurkus" userId="fc50d1a677e860cf" providerId="LiveId" clId="{E74F7D4C-66FA-4E5C-A3D7-8A0F2EFD53EA}" dt="2021-04-19T11:19:23.541" v="1426" actId="26606"/>
          <ac:spMkLst>
            <pc:docMk/>
            <pc:sldMk cId="3703329540" sldId="280"/>
            <ac:spMk id="32" creationId="{71B2258F-86CA-4D4D-8270-BC05FCDEBFB3}"/>
          </ac:spMkLst>
        </pc:spChg>
        <pc:picChg chg="del">
          <ac:chgData name="Andrius Jurkus" userId="fc50d1a677e860cf" providerId="LiveId" clId="{E74F7D4C-66FA-4E5C-A3D7-8A0F2EFD53EA}" dt="2021-04-19T11:16:53.804" v="1367" actId="478"/>
          <ac:picMkLst>
            <pc:docMk/>
            <pc:sldMk cId="3703329540" sldId="280"/>
            <ac:picMk id="5" creationId="{00000000-0000-0000-0000-000000000000}"/>
          </ac:picMkLst>
        </pc:picChg>
        <pc:picChg chg="add del mod ord">
          <ac:chgData name="Andrius Jurkus" userId="fc50d1a677e860cf" providerId="LiveId" clId="{E74F7D4C-66FA-4E5C-A3D7-8A0F2EFD53EA}" dt="2021-04-19T11:18:40.636" v="1412" actId="478"/>
          <ac:picMkLst>
            <pc:docMk/>
            <pc:sldMk cId="3703329540" sldId="280"/>
            <ac:picMk id="8" creationId="{6ECB073F-4D7B-4474-BEB3-7AE05B588983}"/>
          </ac:picMkLst>
        </pc:picChg>
        <pc:picChg chg="add mod ord">
          <ac:chgData name="Andrius Jurkus" userId="fc50d1a677e860cf" providerId="LiveId" clId="{E74F7D4C-66FA-4E5C-A3D7-8A0F2EFD53EA}" dt="2021-04-19T11:19:42.996" v="1433" actId="1076"/>
          <ac:picMkLst>
            <pc:docMk/>
            <pc:sldMk cId="3703329540" sldId="280"/>
            <ac:picMk id="12" creationId="{B7981B0F-9891-40BA-9513-4187847BE456}"/>
          </ac:picMkLst>
        </pc:picChg>
      </pc:sldChg>
      <pc:sldChg chg="del">
        <pc:chgData name="Andrius Jurkus" userId="fc50d1a677e860cf" providerId="LiveId" clId="{E74F7D4C-66FA-4E5C-A3D7-8A0F2EFD53EA}" dt="2021-04-19T10:24:00.918" v="469" actId="47"/>
        <pc:sldMkLst>
          <pc:docMk/>
          <pc:sldMk cId="1237474608" sldId="298"/>
        </pc:sldMkLst>
      </pc:sldChg>
      <pc:sldChg chg="del">
        <pc:chgData name="Andrius Jurkus" userId="fc50d1a677e860cf" providerId="LiveId" clId="{E74F7D4C-66FA-4E5C-A3D7-8A0F2EFD53EA}" dt="2021-04-19T10:23:57.956" v="467" actId="47"/>
        <pc:sldMkLst>
          <pc:docMk/>
          <pc:sldMk cId="4231864737" sldId="300"/>
        </pc:sldMkLst>
      </pc:sldChg>
      <pc:sldChg chg="addSp delSp modSp mod">
        <pc:chgData name="Andrius Jurkus" userId="fc50d1a677e860cf" providerId="LiveId" clId="{E74F7D4C-66FA-4E5C-A3D7-8A0F2EFD53EA}" dt="2021-04-28T07:14:17.941" v="3420" actId="20577"/>
        <pc:sldMkLst>
          <pc:docMk/>
          <pc:sldMk cId="436722589" sldId="319"/>
        </pc:sldMkLst>
        <pc:spChg chg="mod">
          <ac:chgData name="Andrius Jurkus" userId="fc50d1a677e860cf" providerId="LiveId" clId="{E74F7D4C-66FA-4E5C-A3D7-8A0F2EFD53EA}" dt="2021-04-19T11:15:34.935" v="1360" actId="26606"/>
          <ac:spMkLst>
            <pc:docMk/>
            <pc:sldMk cId="436722589" sldId="319"/>
            <ac:spMk id="2" creationId="{748F1A11-F0D8-4B75-A5EB-E17620BBAF1B}"/>
          </ac:spMkLst>
        </pc:spChg>
        <pc:spChg chg="mod ord">
          <ac:chgData name="Andrius Jurkus" userId="fc50d1a677e860cf" providerId="LiveId" clId="{E74F7D4C-66FA-4E5C-A3D7-8A0F2EFD53EA}" dt="2021-04-28T07:14:17.941" v="3420" actId="20577"/>
          <ac:spMkLst>
            <pc:docMk/>
            <pc:sldMk cId="436722589" sldId="319"/>
            <ac:spMk id="3" creationId="{B2E66007-F41A-40C0-8169-E3E177A10814}"/>
          </ac:spMkLst>
        </pc:spChg>
        <pc:spChg chg="add del mod">
          <ac:chgData name="Andrius Jurkus" userId="fc50d1a677e860cf" providerId="LiveId" clId="{E74F7D4C-66FA-4E5C-A3D7-8A0F2EFD53EA}" dt="2021-04-19T11:15:31.060" v="1357" actId="931"/>
          <ac:spMkLst>
            <pc:docMk/>
            <pc:sldMk cId="436722589" sldId="319"/>
            <ac:spMk id="5" creationId="{199BD157-61F4-48BE-BF2D-702A68555987}"/>
          </ac:spMkLst>
        </pc:spChg>
        <pc:spChg chg="add">
          <ac:chgData name="Andrius Jurkus" userId="fc50d1a677e860cf" providerId="LiveId" clId="{E74F7D4C-66FA-4E5C-A3D7-8A0F2EFD53EA}" dt="2021-04-19T11:15:34.935" v="1360" actId="26606"/>
          <ac:spMkLst>
            <pc:docMk/>
            <pc:sldMk cId="436722589" sldId="319"/>
            <ac:spMk id="13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1:15:34.935" v="1360" actId="26606"/>
          <ac:spMkLst>
            <pc:docMk/>
            <pc:sldMk cId="436722589" sldId="319"/>
            <ac:spMk id="15" creationId="{73ED6512-6858-4552-B699-9A97FE9A4EA2}"/>
          </ac:spMkLst>
        </pc:spChg>
        <pc:picChg chg="del">
          <ac:chgData name="Andrius Jurkus" userId="fc50d1a677e860cf" providerId="LiveId" clId="{E74F7D4C-66FA-4E5C-A3D7-8A0F2EFD53EA}" dt="2021-04-19T11:09:19.217" v="1356" actId="478"/>
          <ac:picMkLst>
            <pc:docMk/>
            <pc:sldMk cId="436722589" sldId="319"/>
            <ac:picMk id="6" creationId="{CFE909ED-EE21-4E17-92F1-F142B443ABFF}"/>
          </ac:picMkLst>
        </pc:picChg>
        <pc:picChg chg="add mod">
          <ac:chgData name="Andrius Jurkus" userId="fc50d1a677e860cf" providerId="LiveId" clId="{E74F7D4C-66FA-4E5C-A3D7-8A0F2EFD53EA}" dt="2021-04-19T11:15:34.935" v="1360" actId="26606"/>
          <ac:picMkLst>
            <pc:docMk/>
            <pc:sldMk cId="436722589" sldId="319"/>
            <ac:picMk id="8" creationId="{416C1F1E-B6A7-4981-811C-AAF5ACC1B1A9}"/>
          </ac:picMkLst>
        </pc:picChg>
      </pc:sldChg>
      <pc:sldChg chg="mod">
        <pc:chgData name="Andrius Jurkus" userId="fc50d1a677e860cf" providerId="LiveId" clId="{E74F7D4C-66FA-4E5C-A3D7-8A0F2EFD53EA}" dt="2021-04-13T10:39:12.466" v="42" actId="27918"/>
        <pc:sldMkLst>
          <pc:docMk/>
          <pc:sldMk cId="825266331" sldId="330"/>
        </pc:sldMkLst>
      </pc:sldChg>
      <pc:sldChg chg="mod">
        <pc:chgData name="Andrius Jurkus" userId="fc50d1a677e860cf" providerId="LiveId" clId="{E74F7D4C-66FA-4E5C-A3D7-8A0F2EFD53EA}" dt="2021-04-19T12:16:54.466" v="2507" actId="27918"/>
        <pc:sldMkLst>
          <pc:docMk/>
          <pc:sldMk cId="1584235407" sldId="331"/>
        </pc:sldMkLst>
      </pc:sldChg>
      <pc:sldChg chg="mod">
        <pc:chgData name="Andrius Jurkus" userId="fc50d1a677e860cf" providerId="LiveId" clId="{E74F7D4C-66FA-4E5C-A3D7-8A0F2EFD53EA}" dt="2021-04-13T10:37:24.881" v="32" actId="27918"/>
        <pc:sldMkLst>
          <pc:docMk/>
          <pc:sldMk cId="4149447464" sldId="332"/>
        </pc:sldMkLst>
      </pc:sldChg>
      <pc:sldChg chg="mod">
        <pc:chgData name="Andrius Jurkus" userId="fc50d1a677e860cf" providerId="LiveId" clId="{E74F7D4C-66FA-4E5C-A3D7-8A0F2EFD53EA}" dt="2021-04-19T12:17:20.602" v="2516" actId="27918"/>
        <pc:sldMkLst>
          <pc:docMk/>
          <pc:sldMk cId="644922009" sldId="333"/>
        </pc:sldMkLst>
      </pc:sldChg>
      <pc:sldChg chg="modSp mod">
        <pc:chgData name="Andrius Jurkus" userId="fc50d1a677e860cf" providerId="LiveId" clId="{E74F7D4C-66FA-4E5C-A3D7-8A0F2EFD53EA}" dt="2021-04-19T12:17:53.810" v="2528" actId="27918"/>
        <pc:sldMkLst>
          <pc:docMk/>
          <pc:sldMk cId="61581265" sldId="334"/>
        </pc:sldMkLst>
        <pc:spChg chg="mod">
          <ac:chgData name="Andrius Jurkus" userId="fc50d1a677e860cf" providerId="LiveId" clId="{E74F7D4C-66FA-4E5C-A3D7-8A0F2EFD53EA}" dt="2021-04-13T10:44:52.245" v="72" actId="20577"/>
          <ac:spMkLst>
            <pc:docMk/>
            <pc:sldMk cId="61581265" sldId="334"/>
            <ac:spMk id="2" creationId="{732B2BD7-CA40-B647-9F36-630A3C7A5F25}"/>
          </ac:spMkLst>
        </pc:spChg>
      </pc:sldChg>
      <pc:sldChg chg="mod">
        <pc:chgData name="Andrius Jurkus" userId="fc50d1a677e860cf" providerId="LiveId" clId="{E74F7D4C-66FA-4E5C-A3D7-8A0F2EFD53EA}" dt="2021-04-13T10:47:36.913" v="85" actId="27918"/>
        <pc:sldMkLst>
          <pc:docMk/>
          <pc:sldMk cId="4258868356" sldId="335"/>
        </pc:sldMkLst>
      </pc:sldChg>
      <pc:sldChg chg="modSp mod">
        <pc:chgData name="Andrius Jurkus" userId="fc50d1a677e860cf" providerId="LiveId" clId="{E74F7D4C-66FA-4E5C-A3D7-8A0F2EFD53EA}" dt="2021-04-28T07:13:22.439" v="3410" actId="20577"/>
        <pc:sldMkLst>
          <pc:docMk/>
          <pc:sldMk cId="2817277659" sldId="336"/>
        </pc:sldMkLst>
        <pc:spChg chg="mod">
          <ac:chgData name="Andrius Jurkus" userId="fc50d1a677e860cf" providerId="LiveId" clId="{E74F7D4C-66FA-4E5C-A3D7-8A0F2EFD53EA}" dt="2021-04-28T07:13:22.439" v="3410" actId="20577"/>
          <ac:spMkLst>
            <pc:docMk/>
            <pc:sldMk cId="2817277659" sldId="336"/>
            <ac:spMk id="2" creationId="{32663C7E-1085-4641-B3A0-4B60562DAC9F}"/>
          </ac:spMkLst>
        </pc:spChg>
      </pc:sldChg>
      <pc:sldChg chg="mod">
        <pc:chgData name="Andrius Jurkus" userId="fc50d1a677e860cf" providerId="LiveId" clId="{E74F7D4C-66FA-4E5C-A3D7-8A0F2EFD53EA}" dt="2021-04-13T10:54:21.438" v="113" actId="27918"/>
        <pc:sldMkLst>
          <pc:docMk/>
          <pc:sldMk cId="1059899810" sldId="337"/>
        </pc:sldMkLst>
      </pc:sldChg>
      <pc:sldChg chg="modSp mod">
        <pc:chgData name="Andrius Jurkus" userId="fc50d1a677e860cf" providerId="LiveId" clId="{E74F7D4C-66FA-4E5C-A3D7-8A0F2EFD53EA}" dt="2021-04-28T07:17:57.321" v="3512" actId="20577"/>
        <pc:sldMkLst>
          <pc:docMk/>
          <pc:sldMk cId="1084771166" sldId="344"/>
        </pc:sldMkLst>
        <pc:spChg chg="mod">
          <ac:chgData name="Andrius Jurkus" userId="fc50d1a677e860cf" providerId="LiveId" clId="{E74F7D4C-66FA-4E5C-A3D7-8A0F2EFD53EA}" dt="2021-04-28T07:17:57.321" v="3512" actId="20577"/>
          <ac:spMkLst>
            <pc:docMk/>
            <pc:sldMk cId="1084771166" sldId="344"/>
            <ac:spMk id="3" creationId="{2D69FBE1-23D3-4286-8A87-4D143C0788CC}"/>
          </ac:spMkLst>
        </pc:spChg>
      </pc:sldChg>
      <pc:sldChg chg="addSp delSp modSp mod">
        <pc:chgData name="Andrius Jurkus" userId="fc50d1a677e860cf" providerId="LiveId" clId="{E74F7D4C-66FA-4E5C-A3D7-8A0F2EFD53EA}" dt="2021-04-26T07:32:44.536" v="2727" actId="26606"/>
        <pc:sldMkLst>
          <pc:docMk/>
          <pc:sldMk cId="783279932" sldId="347"/>
        </pc:sldMkLst>
        <pc:spChg chg="mod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3" creationId="{A8C73A5F-F4D1-485B-ABFF-8EB577A0E844}"/>
          </ac:spMkLst>
        </pc:spChg>
        <pc:spChg chg="del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8" creationId="{B775CD93-9DF2-48CB-9F57-1BCA9A46C7FA}"/>
          </ac:spMkLst>
        </pc:spChg>
        <pc:spChg chg="del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10" creationId="{6166C6D1-23AC-49C4-BA07-238E4E9F8CEB}"/>
          </ac:spMkLst>
        </pc:spChg>
        <pc:spChg chg="del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12" creationId="{1C091803-41C2-48E0-9228-5148460C7479}"/>
          </ac:spMkLst>
        </pc:spChg>
        <pc:spChg chg="add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17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19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2:44.536" v="2727" actId="26606"/>
          <ac:spMkLst>
            <pc:docMk/>
            <pc:sldMk cId="783279932" sldId="347"/>
            <ac:spMk id="21" creationId="{1C091803-41C2-48E0-9228-5148460C7479}"/>
          </ac:spMkLst>
        </pc:spChg>
      </pc:sldChg>
      <pc:sldChg chg="addSp delSp modSp mod">
        <pc:chgData name="Andrius Jurkus" userId="fc50d1a677e860cf" providerId="LiveId" clId="{E74F7D4C-66FA-4E5C-A3D7-8A0F2EFD53EA}" dt="2021-04-26T07:32:59.789" v="2729" actId="26606"/>
        <pc:sldMkLst>
          <pc:docMk/>
          <pc:sldMk cId="874129354" sldId="348"/>
        </pc:sldMkLst>
        <pc:spChg chg="mod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2" creationId="{6FDB014D-B125-43C0-9DD2-05D7E628F85C}"/>
          </ac:spMkLst>
        </pc:spChg>
        <pc:spChg chg="mod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3" creationId="{FBF32891-1F76-4B4A-B4F5-1ADC16A566D7}"/>
          </ac:spMkLst>
        </pc:spChg>
        <pc:spChg chg="del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8" creationId="{B775CD93-9DF2-48CB-9F57-1BCA9A46C7FA}"/>
          </ac:spMkLst>
        </pc:spChg>
        <pc:spChg chg="del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10" creationId="{6166C6D1-23AC-49C4-BA07-238E4E9F8CEB}"/>
          </ac:spMkLst>
        </pc:spChg>
        <pc:spChg chg="del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12" creationId="{1C091803-41C2-48E0-9228-5148460C7479}"/>
          </ac:spMkLst>
        </pc:spChg>
        <pc:spChg chg="add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17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19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2:59.789" v="2729" actId="26606"/>
          <ac:spMkLst>
            <pc:docMk/>
            <pc:sldMk cId="874129354" sldId="348"/>
            <ac:spMk id="21" creationId="{1C091803-41C2-48E0-9228-5148460C7479}"/>
          </ac:spMkLst>
        </pc:spChg>
      </pc:sldChg>
      <pc:sldChg chg="addSp delSp modSp mod setBg setClrOvrMap">
        <pc:chgData name="Andrius Jurkus" userId="fc50d1a677e860cf" providerId="LiveId" clId="{E74F7D4C-66FA-4E5C-A3D7-8A0F2EFD53EA}" dt="2021-04-26T07:33:31.740" v="2731" actId="26606"/>
        <pc:sldMkLst>
          <pc:docMk/>
          <pc:sldMk cId="3870674129" sldId="350"/>
        </pc:sldMkLst>
        <pc:spChg chg="mod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2" creationId="{5E33D9FE-2A48-4529-A6EC-8C9BF96BBE14}"/>
          </ac:spMkLst>
        </pc:spChg>
        <pc:spChg chg="mod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3" creationId="{F27BBA07-4B35-4C3B-A436-4FC59050B50E}"/>
          </ac:spMkLst>
        </pc:spChg>
        <pc:spChg chg="del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8" creationId="{5B336162-B533-4EFE-8BB3-8EBB4A5E32F8}"/>
          </ac:spMkLst>
        </pc:spChg>
        <pc:spChg chg="add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13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15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31.740" v="2731" actId="26606"/>
          <ac:spMkLst>
            <pc:docMk/>
            <pc:sldMk cId="3870674129" sldId="350"/>
            <ac:spMk id="17" creationId="{1C091803-41C2-48E0-9228-5148460C7479}"/>
          </ac:spMkLst>
        </pc:spChg>
      </pc:sldChg>
      <pc:sldChg chg="addSp delSp modSp mod setBg setClrOvrMap">
        <pc:chgData name="Andrius Jurkus" userId="fc50d1a677e860cf" providerId="LiveId" clId="{E74F7D4C-66FA-4E5C-A3D7-8A0F2EFD53EA}" dt="2021-04-26T07:33:38.945" v="2733" actId="26606"/>
        <pc:sldMkLst>
          <pc:docMk/>
          <pc:sldMk cId="2741613851" sldId="351"/>
        </pc:sldMkLst>
        <pc:spChg chg="mod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2" creationId="{2B91941D-D6DE-41E0-9981-83A649FAD849}"/>
          </ac:spMkLst>
        </pc:spChg>
        <pc:spChg chg="mod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3" creationId="{A71B0264-1A41-4B31-895D-39BC1492BB51}"/>
          </ac:spMkLst>
        </pc:spChg>
        <pc:spChg chg="del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8" creationId="{5B336162-B533-4EFE-8BB3-8EBB4A5E32F8}"/>
          </ac:spMkLst>
        </pc:spChg>
        <pc:spChg chg="add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13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15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38.945" v="2733" actId="26606"/>
          <ac:spMkLst>
            <pc:docMk/>
            <pc:sldMk cId="2741613851" sldId="351"/>
            <ac:spMk id="17" creationId="{1C091803-41C2-48E0-9228-5148460C7479}"/>
          </ac:spMkLst>
        </pc:spChg>
      </pc:sldChg>
      <pc:sldChg chg="addSp modSp mod setBg">
        <pc:chgData name="Andrius Jurkus" userId="fc50d1a677e860cf" providerId="LiveId" clId="{E74F7D4C-66FA-4E5C-A3D7-8A0F2EFD53EA}" dt="2021-04-26T07:34:12.531" v="2738" actId="26606"/>
        <pc:sldMkLst>
          <pc:docMk/>
          <pc:sldMk cId="439939940" sldId="447"/>
        </pc:sldMkLst>
        <pc:spChg chg="mo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5" creationId="{75ACF109-CFB8-41F0-9ADF-19033481145A}"/>
          </ac:spMkLst>
        </pc:spChg>
        <pc:spChg chg="mo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6" creationId="{0FB2FCFC-E67C-462F-805A-1ADCE10A2F2C}"/>
          </ac:spMkLst>
        </pc:spChg>
        <pc:spChg chg="ad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11" creationId="{CDA1A2E9-63FE-408D-A803-8E306ECAB4B3}"/>
          </ac:spMkLst>
        </pc:spChg>
        <pc:spChg chg="ad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13" creationId="{1A882A9F-F4E9-4E23-8F0B-20B5DF42EAA9}"/>
          </ac:spMkLst>
        </pc:spChg>
        <pc:spChg chg="ad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15" creationId="{FBE9F90C-C163-435B-9A68-D15C92D1CF2B}"/>
          </ac:spMkLst>
        </pc:spChg>
        <pc:spChg chg="add">
          <ac:chgData name="Andrius Jurkus" userId="fc50d1a677e860cf" providerId="LiveId" clId="{E74F7D4C-66FA-4E5C-A3D7-8A0F2EFD53EA}" dt="2021-04-26T07:34:12.531" v="2738" actId="26606"/>
          <ac:spMkLst>
            <pc:docMk/>
            <pc:sldMk cId="439939940" sldId="447"/>
            <ac:spMk id="17" creationId="{42280AB2-77A5-4CB7-AF7D-1795CA8DC7BC}"/>
          </ac:spMkLst>
        </pc:spChg>
      </pc:sldChg>
      <pc:sldChg chg="mod">
        <pc:chgData name="Andrius Jurkus" userId="fc50d1a677e860cf" providerId="LiveId" clId="{E74F7D4C-66FA-4E5C-A3D7-8A0F2EFD53EA}" dt="2021-04-28T06:32:33.136" v="3393" actId="27918"/>
        <pc:sldMkLst>
          <pc:docMk/>
          <pc:sldMk cId="3162523883" sldId="450"/>
        </pc:sldMkLst>
      </pc:sldChg>
      <pc:sldChg chg="addSp modSp mod setBg">
        <pc:chgData name="Andrius Jurkus" userId="fc50d1a677e860cf" providerId="LiveId" clId="{E74F7D4C-66FA-4E5C-A3D7-8A0F2EFD53EA}" dt="2021-04-26T07:33:42.363" v="2734" actId="26606"/>
        <pc:sldMkLst>
          <pc:docMk/>
          <pc:sldMk cId="1430000529" sldId="451"/>
        </pc:sldMkLst>
        <pc:spChg chg="mo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2" creationId="{0B8C9D99-FA8A-4BBE-8054-5BEE00ED5518}"/>
          </ac:spMkLst>
        </pc:spChg>
        <pc:spChg chg="mo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3" creationId="{700F6F5B-CF8A-4F12-856B-379BC671A9BB}"/>
          </ac:spMkLst>
        </pc:spChg>
        <pc:spChg chg="ad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8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10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12" creationId="{E186B68C-84BC-4A6E-99D1-EE87483C1349}"/>
          </ac:spMkLst>
        </pc:spChg>
        <pc:spChg chg="add">
          <ac:chgData name="Andrius Jurkus" userId="fc50d1a677e860cf" providerId="LiveId" clId="{E74F7D4C-66FA-4E5C-A3D7-8A0F2EFD53EA}" dt="2021-04-26T07:33:42.363" v="2734" actId="26606"/>
          <ac:spMkLst>
            <pc:docMk/>
            <pc:sldMk cId="1430000529" sldId="451"/>
            <ac:spMk id="14" creationId="{1C091803-41C2-48E0-9228-5148460C7479}"/>
          </ac:spMkLst>
        </pc:spChg>
      </pc:sldChg>
      <pc:sldChg chg="addSp modSp mod setBg">
        <pc:chgData name="Andrius Jurkus" userId="fc50d1a677e860cf" providerId="LiveId" clId="{E74F7D4C-66FA-4E5C-A3D7-8A0F2EFD53EA}" dt="2021-04-26T07:33:35.297" v="2732" actId="26606"/>
        <pc:sldMkLst>
          <pc:docMk/>
          <pc:sldMk cId="3255054027" sldId="452"/>
        </pc:sldMkLst>
        <pc:spChg chg="mod">
          <ac:chgData name="Andrius Jurkus" userId="fc50d1a677e860cf" providerId="LiveId" clId="{E74F7D4C-66FA-4E5C-A3D7-8A0F2EFD53EA}" dt="2021-04-26T07:33:35.297" v="2732" actId="26606"/>
          <ac:spMkLst>
            <pc:docMk/>
            <pc:sldMk cId="3255054027" sldId="452"/>
            <ac:spMk id="2" creationId="{6ED856B6-145C-46FD-BF5F-2D85F8DB5B41}"/>
          </ac:spMkLst>
        </pc:spChg>
        <pc:spChg chg="mod">
          <ac:chgData name="Andrius Jurkus" userId="fc50d1a677e860cf" providerId="LiveId" clId="{E74F7D4C-66FA-4E5C-A3D7-8A0F2EFD53EA}" dt="2021-04-26T07:33:35.297" v="2732" actId="26606"/>
          <ac:spMkLst>
            <pc:docMk/>
            <pc:sldMk cId="3255054027" sldId="452"/>
            <ac:spMk id="3" creationId="{449A8A89-D829-4368-930A-16D7FD1A4118}"/>
          </ac:spMkLst>
        </pc:spChg>
        <pc:spChg chg="add">
          <ac:chgData name="Andrius Jurkus" userId="fc50d1a677e860cf" providerId="LiveId" clId="{E74F7D4C-66FA-4E5C-A3D7-8A0F2EFD53EA}" dt="2021-04-26T07:33:35.297" v="2732" actId="26606"/>
          <ac:spMkLst>
            <pc:docMk/>
            <pc:sldMk cId="3255054027" sldId="452"/>
            <ac:spMk id="8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35.297" v="2732" actId="26606"/>
          <ac:spMkLst>
            <pc:docMk/>
            <pc:sldMk cId="3255054027" sldId="452"/>
            <ac:spMk id="10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35.297" v="2732" actId="26606"/>
          <ac:spMkLst>
            <pc:docMk/>
            <pc:sldMk cId="3255054027" sldId="452"/>
            <ac:spMk id="12" creationId="{1C091803-41C2-48E0-9228-5148460C7479}"/>
          </ac:spMkLst>
        </pc:spChg>
      </pc:sldChg>
      <pc:sldChg chg="addSp delSp modSp mod modClrScheme chgLayout">
        <pc:chgData name="Andrius Jurkus" userId="fc50d1a677e860cf" providerId="LiveId" clId="{E74F7D4C-66FA-4E5C-A3D7-8A0F2EFD53EA}" dt="2021-04-28T07:18:10.267" v="3513" actId="20577"/>
        <pc:sldMkLst>
          <pc:docMk/>
          <pc:sldMk cId="2790472191" sldId="453"/>
        </pc:sldMkLst>
        <pc:spChg chg="mod or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2" creationId="{400275B9-ED72-4D1E-A402-9F0B7018015D}"/>
          </ac:spMkLst>
        </pc:spChg>
        <pc:spChg chg="del mod or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4" creationId="{992D2F54-E40B-4A1D-8C2C-506FBFA5324A}"/>
          </ac:spMkLst>
        </pc:spChg>
        <pc:spChg chg="add del mod">
          <ac:chgData name="Andrius Jurkus" userId="fc50d1a677e860cf" providerId="LiveId" clId="{E74F7D4C-66FA-4E5C-A3D7-8A0F2EFD53EA}" dt="2021-04-26T07:30:55.428" v="2721" actId="700"/>
          <ac:spMkLst>
            <pc:docMk/>
            <pc:sldMk cId="2790472191" sldId="453"/>
            <ac:spMk id="6" creationId="{CA072EB9-1107-426E-A6A8-4AC104C999B6}"/>
          </ac:spMkLst>
        </pc:spChg>
        <pc:spChg chg="ad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10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12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14" creationId="{E186B68C-84BC-4A6E-99D1-EE87483C1349}"/>
          </ac:spMkLst>
        </pc:spChg>
        <pc:spChg chg="add">
          <ac:chgData name="Andrius Jurkus" userId="fc50d1a677e860cf" providerId="LiveId" clId="{E74F7D4C-66FA-4E5C-A3D7-8A0F2EFD53EA}" dt="2021-04-26T07:31:03.275" v="2722" actId="26606"/>
          <ac:spMkLst>
            <pc:docMk/>
            <pc:sldMk cId="2790472191" sldId="453"/>
            <ac:spMk id="16" creationId="{1C091803-41C2-48E0-9228-5148460C7479}"/>
          </ac:spMkLst>
        </pc:spChg>
        <pc:graphicFrameChg chg="add mod">
          <ac:chgData name="Andrius Jurkus" userId="fc50d1a677e860cf" providerId="LiveId" clId="{E74F7D4C-66FA-4E5C-A3D7-8A0F2EFD53EA}" dt="2021-04-28T07:18:10.267" v="3513" actId="20577"/>
          <ac:graphicFrameMkLst>
            <pc:docMk/>
            <pc:sldMk cId="2790472191" sldId="453"/>
            <ac:graphicFrameMk id="7" creationId="{905D0A1F-C0FC-4F7F-91D7-2F0D174BD945}"/>
          </ac:graphicFrameMkLst>
        </pc:graphicFrameChg>
        <pc:picChg chg="del">
          <ac:chgData name="Andrius Jurkus" userId="fc50d1a677e860cf" providerId="LiveId" clId="{E74F7D4C-66FA-4E5C-A3D7-8A0F2EFD53EA}" dt="2021-04-19T11:54:12.912" v="2459" actId="478"/>
          <ac:picMkLst>
            <pc:docMk/>
            <pc:sldMk cId="2790472191" sldId="453"/>
            <ac:picMk id="3" creationId="{90CFED7D-49F2-457E-9136-E5CA187B5E3B}"/>
          </ac:picMkLst>
        </pc:picChg>
      </pc:sldChg>
      <pc:sldChg chg="addSp delSp modSp mod modClrScheme chgLayout">
        <pc:chgData name="Andrius Jurkus" userId="fc50d1a677e860cf" providerId="LiveId" clId="{E74F7D4C-66FA-4E5C-A3D7-8A0F2EFD53EA}" dt="2021-04-26T07:32:48.987" v="2728" actId="26606"/>
        <pc:sldMkLst>
          <pc:docMk/>
          <pc:sldMk cId="3576530960" sldId="454"/>
        </pc:sldMkLst>
        <pc:spChg chg="mod or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2" creationId="{BBF4CC0A-E251-4FE8-8E6E-C9072D5158DE}"/>
          </ac:spMkLst>
        </pc:spChg>
        <pc:spChg chg="del mod or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4" creationId="{95BB97EA-2544-4FD7-A55E-A99DED076424}"/>
          </ac:spMkLst>
        </pc:spChg>
        <pc:spChg chg="add del mod">
          <ac:chgData name="Andrius Jurkus" userId="fc50d1a677e860cf" providerId="LiveId" clId="{E74F7D4C-66FA-4E5C-A3D7-8A0F2EFD53EA}" dt="2021-04-19T11:53:57.832" v="2458" actId="700"/>
          <ac:spMkLst>
            <pc:docMk/>
            <pc:sldMk cId="3576530960" sldId="454"/>
            <ac:spMk id="6" creationId="{04B11105-AADF-45A6-A73B-830F0BC1D0B1}"/>
          </ac:spMkLst>
        </pc:spChg>
        <pc:spChg chg="add del mod ord">
          <ac:chgData name="Andrius Jurkus" userId="fc50d1a677e860cf" providerId="LiveId" clId="{E74F7D4C-66FA-4E5C-A3D7-8A0F2EFD53EA}" dt="2021-04-26T07:32:27.589" v="2726" actId="700"/>
          <ac:spMkLst>
            <pc:docMk/>
            <pc:sldMk cId="3576530960" sldId="454"/>
            <ac:spMk id="7" creationId="{4F71407F-9878-44F0-B794-2D2A44F6EE65}"/>
          </ac:spMkLst>
        </pc:spChg>
        <pc:spChg chg="ad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10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12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14" creationId="{E186B68C-84BC-4A6E-99D1-EE87483C1349}"/>
          </ac:spMkLst>
        </pc:spChg>
        <pc:spChg chg="add">
          <ac:chgData name="Andrius Jurkus" userId="fc50d1a677e860cf" providerId="LiveId" clId="{E74F7D4C-66FA-4E5C-A3D7-8A0F2EFD53EA}" dt="2021-04-26T07:32:48.987" v="2728" actId="26606"/>
          <ac:spMkLst>
            <pc:docMk/>
            <pc:sldMk cId="3576530960" sldId="454"/>
            <ac:spMk id="16" creationId="{1C091803-41C2-48E0-9228-5148460C7479}"/>
          </ac:spMkLst>
        </pc:spChg>
        <pc:graphicFrameChg chg="add">
          <ac:chgData name="Andrius Jurkus" userId="fc50d1a677e860cf" providerId="LiveId" clId="{E74F7D4C-66FA-4E5C-A3D7-8A0F2EFD53EA}" dt="2021-04-26T07:32:48.987" v="2728" actId="26606"/>
          <ac:graphicFrameMkLst>
            <pc:docMk/>
            <pc:sldMk cId="3576530960" sldId="454"/>
            <ac:graphicFrameMk id="8" creationId="{3516322C-F1C5-43AA-AAB4-667FFA143A61}"/>
          </ac:graphicFrameMkLst>
        </pc:graphicFrameChg>
        <pc:picChg chg="del">
          <ac:chgData name="Andrius Jurkus" userId="fc50d1a677e860cf" providerId="LiveId" clId="{E74F7D4C-66FA-4E5C-A3D7-8A0F2EFD53EA}" dt="2021-04-19T11:53:51.221" v="2457" actId="478"/>
          <ac:picMkLst>
            <pc:docMk/>
            <pc:sldMk cId="3576530960" sldId="454"/>
            <ac:picMk id="3" creationId="{A0ED2041-71D0-46BA-93C5-6A488CDDA150}"/>
          </ac:picMkLst>
        </pc:picChg>
      </pc:sldChg>
      <pc:sldChg chg="addSp delSp modSp mod setBg modClrScheme chgLayout">
        <pc:chgData name="Andrius Jurkus" userId="fc50d1a677e860cf" providerId="LiveId" clId="{E74F7D4C-66FA-4E5C-A3D7-8A0F2EFD53EA}" dt="2021-04-28T06:33:16.193" v="3400" actId="20577"/>
        <pc:sldMkLst>
          <pc:docMk/>
          <pc:sldMk cId="2202291295" sldId="455"/>
        </pc:sldMkLst>
        <pc:spChg chg="mod ord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2" creationId="{CB7EF603-C5D5-4E35-9392-AC252D39A986}"/>
          </ac:spMkLst>
        </pc:spChg>
        <pc:spChg chg="del mod ord">
          <ac:chgData name="Andrius Jurkus" userId="fc50d1a677e860cf" providerId="LiveId" clId="{E74F7D4C-66FA-4E5C-A3D7-8A0F2EFD53EA}" dt="2021-04-26T07:31:39.980" v="2724" actId="26606"/>
          <ac:spMkLst>
            <pc:docMk/>
            <pc:sldMk cId="2202291295" sldId="455"/>
            <ac:spMk id="4" creationId="{54DCB281-DC8D-4349-8BE6-E18339E60653}"/>
          </ac:spMkLst>
        </pc:spChg>
        <pc:spChg chg="del mod">
          <ac:chgData name="Andrius Jurkus" userId="fc50d1a677e860cf" providerId="LiveId" clId="{E74F7D4C-66FA-4E5C-A3D7-8A0F2EFD53EA}" dt="2021-04-26T07:31:18.591" v="2723" actId="700"/>
          <ac:spMkLst>
            <pc:docMk/>
            <pc:sldMk cId="2202291295" sldId="455"/>
            <ac:spMk id="5" creationId="{C4634CB9-C5ED-425C-B1E5-A48A9EB21C61}"/>
          </ac:spMkLst>
        </pc:spChg>
        <pc:spChg chg="add del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10" creationId="{1D63C574-BFD2-41A1-A567-B0C3CC7FDD4F}"/>
          </ac:spMkLst>
        </pc:spChg>
        <pc:spChg chg="add del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12" creationId="{E2A46BAB-8C31-42B2-90E8-B26DD3E81D37}"/>
          </ac:spMkLst>
        </pc:spChg>
        <pc:spChg chg="add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30" creationId="{CDA1A2E9-63FE-408D-A803-8E306ECAB4B3}"/>
          </ac:spMkLst>
        </pc:spChg>
        <pc:spChg chg="add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32" creationId="{FBE9F90C-C163-435B-9A68-D15C92D1CF2B}"/>
          </ac:spMkLst>
        </pc:spChg>
        <pc:spChg chg="add">
          <ac:chgData name="Andrius Jurkus" userId="fc50d1a677e860cf" providerId="LiveId" clId="{E74F7D4C-66FA-4E5C-A3D7-8A0F2EFD53EA}" dt="2021-04-26T07:32:13.794" v="2725" actId="26606"/>
          <ac:spMkLst>
            <pc:docMk/>
            <pc:sldMk cId="2202291295" sldId="455"/>
            <ac:spMk id="34" creationId="{1A882A9F-F4E9-4E23-8F0B-20B5DF42EAA9}"/>
          </ac:spMkLst>
        </pc:spChg>
        <pc:grpChg chg="add del">
          <ac:chgData name="Andrius Jurkus" userId="fc50d1a677e860cf" providerId="LiveId" clId="{E74F7D4C-66FA-4E5C-A3D7-8A0F2EFD53EA}" dt="2021-04-26T07:32:13.794" v="2725" actId="26606"/>
          <ac:grpSpMkLst>
            <pc:docMk/>
            <pc:sldMk cId="2202291295" sldId="455"/>
            <ac:grpSpMk id="14" creationId="{B3F7A3C7-0737-4E57-B30E-8EEFE638B401}"/>
          </ac:grpSpMkLst>
        </pc:grpChg>
        <pc:grpChg chg="add del">
          <ac:chgData name="Andrius Jurkus" userId="fc50d1a677e860cf" providerId="LiveId" clId="{E74F7D4C-66FA-4E5C-A3D7-8A0F2EFD53EA}" dt="2021-04-26T07:32:13.794" v="2725" actId="26606"/>
          <ac:grpSpMkLst>
            <pc:docMk/>
            <pc:sldMk cId="2202291295" sldId="455"/>
            <ac:grpSpMk id="18" creationId="{43F5E015-E085-4624-B431-B42414448684}"/>
          </ac:grpSpMkLst>
        </pc:grpChg>
        <pc:graphicFrameChg chg="add mod">
          <ac:chgData name="Andrius Jurkus" userId="fc50d1a677e860cf" providerId="LiveId" clId="{E74F7D4C-66FA-4E5C-A3D7-8A0F2EFD53EA}" dt="2021-04-28T06:33:16.193" v="3400" actId="20577"/>
          <ac:graphicFrameMkLst>
            <pc:docMk/>
            <pc:sldMk cId="2202291295" sldId="455"/>
            <ac:graphicFrameMk id="6" creationId="{E38E3F8F-1320-49E4-B318-C9D215AD25E0}"/>
          </ac:graphicFrameMkLst>
        </pc:graphicFrameChg>
      </pc:sldChg>
      <pc:sldChg chg="addSp modSp mod setBg">
        <pc:chgData name="Andrius Jurkus" userId="fc50d1a677e860cf" providerId="LiveId" clId="{E74F7D4C-66FA-4E5C-A3D7-8A0F2EFD53EA}" dt="2021-04-26T07:33:24.503" v="2730" actId="26606"/>
        <pc:sldMkLst>
          <pc:docMk/>
          <pc:sldMk cId="3491150417" sldId="456"/>
        </pc:sldMkLst>
        <pc:spChg chg="mod">
          <ac:chgData name="Andrius Jurkus" userId="fc50d1a677e860cf" providerId="LiveId" clId="{E74F7D4C-66FA-4E5C-A3D7-8A0F2EFD53EA}" dt="2021-04-26T07:33:24.503" v="2730" actId="26606"/>
          <ac:spMkLst>
            <pc:docMk/>
            <pc:sldMk cId="3491150417" sldId="456"/>
            <ac:spMk id="2" creationId="{370C166F-9104-479B-ABD0-343F44029E40}"/>
          </ac:spMkLst>
        </pc:spChg>
        <pc:spChg chg="mod">
          <ac:chgData name="Andrius Jurkus" userId="fc50d1a677e860cf" providerId="LiveId" clId="{E74F7D4C-66FA-4E5C-A3D7-8A0F2EFD53EA}" dt="2021-04-26T07:33:24.503" v="2730" actId="26606"/>
          <ac:spMkLst>
            <pc:docMk/>
            <pc:sldMk cId="3491150417" sldId="456"/>
            <ac:spMk id="3" creationId="{31B35E1D-E925-4879-BC33-F17099BCB5C7}"/>
          </ac:spMkLst>
        </pc:spChg>
        <pc:spChg chg="add">
          <ac:chgData name="Andrius Jurkus" userId="fc50d1a677e860cf" providerId="LiveId" clId="{E74F7D4C-66FA-4E5C-A3D7-8A0F2EFD53EA}" dt="2021-04-26T07:33:24.503" v="2730" actId="26606"/>
          <ac:spMkLst>
            <pc:docMk/>
            <pc:sldMk cId="3491150417" sldId="456"/>
            <ac:spMk id="8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24.503" v="2730" actId="26606"/>
          <ac:spMkLst>
            <pc:docMk/>
            <pc:sldMk cId="3491150417" sldId="456"/>
            <ac:spMk id="10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24.503" v="2730" actId="26606"/>
          <ac:spMkLst>
            <pc:docMk/>
            <pc:sldMk cId="3491150417" sldId="456"/>
            <ac:spMk id="12" creationId="{1C091803-41C2-48E0-9228-5148460C7479}"/>
          </ac:spMkLst>
        </pc:spChg>
      </pc:sldChg>
      <pc:sldChg chg="addSp delSp modSp mod">
        <pc:chgData name="Andrius Jurkus" userId="fc50d1a677e860cf" providerId="LiveId" clId="{E74F7D4C-66FA-4E5C-A3D7-8A0F2EFD53EA}" dt="2021-04-28T06:10:37.204" v="2762" actId="20577"/>
        <pc:sldMkLst>
          <pc:docMk/>
          <pc:sldMk cId="210866473" sldId="457"/>
        </pc:sldMkLst>
        <pc:spChg chg="mod ord">
          <ac:chgData name="Andrius Jurkus" userId="fc50d1a677e860cf" providerId="LiveId" clId="{E74F7D4C-66FA-4E5C-A3D7-8A0F2EFD53EA}" dt="2021-04-28T06:10:37.204" v="2762" actId="20577"/>
          <ac:spMkLst>
            <pc:docMk/>
            <pc:sldMk cId="210866473" sldId="457"/>
            <ac:spMk id="3" creationId="{B5188023-3F5D-4F2D-B22B-0DA69F815E3B}"/>
          </ac:spMkLst>
        </pc:spChg>
        <pc:spChg chg="add del mod">
          <ac:chgData name="Andrius Jurkus" userId="fc50d1a677e860cf" providerId="LiveId" clId="{E74F7D4C-66FA-4E5C-A3D7-8A0F2EFD53EA}" dt="2021-04-16T06:57:40.454" v="463" actId="931"/>
          <ac:spMkLst>
            <pc:docMk/>
            <pc:sldMk cId="210866473" sldId="457"/>
            <ac:spMk id="6" creationId="{89B15254-20CE-4D82-BA10-4A190A856262}"/>
          </ac:spMkLst>
        </pc:spChg>
        <pc:picChg chg="del">
          <ac:chgData name="Andrius Jurkus" userId="fc50d1a677e860cf" providerId="LiveId" clId="{E74F7D4C-66FA-4E5C-A3D7-8A0F2EFD53EA}" dt="2021-04-16T06:57:23.501" v="462" actId="478"/>
          <ac:picMkLst>
            <pc:docMk/>
            <pc:sldMk cId="210866473" sldId="457"/>
            <ac:picMk id="5" creationId="{533FFC29-0AC9-4A6D-9A13-B28616A8F363}"/>
          </ac:picMkLst>
        </pc:picChg>
        <pc:picChg chg="add mod">
          <ac:chgData name="Andrius Jurkus" userId="fc50d1a677e860cf" providerId="LiveId" clId="{E74F7D4C-66FA-4E5C-A3D7-8A0F2EFD53EA}" dt="2021-04-16T06:57:43.581" v="466" actId="26606"/>
          <ac:picMkLst>
            <pc:docMk/>
            <pc:sldMk cId="210866473" sldId="457"/>
            <ac:picMk id="8" creationId="{93510495-4492-492D-8A73-6357AD655625}"/>
          </ac:picMkLst>
        </pc:picChg>
      </pc:sldChg>
      <pc:sldChg chg="modSp mod">
        <pc:chgData name="Andrius Jurkus" userId="fc50d1a677e860cf" providerId="LiveId" clId="{E74F7D4C-66FA-4E5C-A3D7-8A0F2EFD53EA}" dt="2021-04-26T07:28:41.778" v="2703" actId="20577"/>
        <pc:sldMkLst>
          <pc:docMk/>
          <pc:sldMk cId="982312932" sldId="458"/>
        </pc:sldMkLst>
        <pc:spChg chg="mod">
          <ac:chgData name="Andrius Jurkus" userId="fc50d1a677e860cf" providerId="LiveId" clId="{E74F7D4C-66FA-4E5C-A3D7-8A0F2EFD53EA}" dt="2021-04-26T07:28:41.778" v="2703" actId="20577"/>
          <ac:spMkLst>
            <pc:docMk/>
            <pc:sldMk cId="982312932" sldId="458"/>
            <ac:spMk id="3" creationId="{AF682EAA-41B6-4547-9C51-41697006AC91}"/>
          </ac:spMkLst>
        </pc:spChg>
      </pc:sldChg>
      <pc:sldChg chg="modSp mod">
        <pc:chgData name="Andrius Jurkus" userId="fc50d1a677e860cf" providerId="LiveId" clId="{E74F7D4C-66FA-4E5C-A3D7-8A0F2EFD53EA}" dt="2021-04-28T06:29:04.066" v="3283" actId="14100"/>
        <pc:sldMkLst>
          <pc:docMk/>
          <pc:sldMk cId="2110285387" sldId="459"/>
        </pc:sldMkLst>
        <pc:spChg chg="mod">
          <ac:chgData name="Andrius Jurkus" userId="fc50d1a677e860cf" providerId="LiveId" clId="{E74F7D4C-66FA-4E5C-A3D7-8A0F2EFD53EA}" dt="2021-04-28T06:29:04.066" v="3283" actId="14100"/>
          <ac:spMkLst>
            <pc:docMk/>
            <pc:sldMk cId="2110285387" sldId="459"/>
            <ac:spMk id="3" creationId="{A8C2A79B-BF0A-424E-BD3C-62530E9EC105}"/>
          </ac:spMkLst>
        </pc:spChg>
      </pc:sldChg>
      <pc:sldChg chg="addSp delSp modSp mod setBg modClrScheme chgLayout">
        <pc:chgData name="Andrius Jurkus" userId="fc50d1a677e860cf" providerId="LiveId" clId="{E74F7D4C-66FA-4E5C-A3D7-8A0F2EFD53EA}" dt="2021-04-28T06:31:52.136" v="3390" actId="5793"/>
        <pc:sldMkLst>
          <pc:docMk/>
          <pc:sldMk cId="4291411269" sldId="461"/>
        </pc:sldMkLst>
        <pc:spChg chg="mod ord">
          <ac:chgData name="Andrius Jurkus" userId="fc50d1a677e860cf" providerId="LiveId" clId="{E74F7D4C-66FA-4E5C-A3D7-8A0F2EFD53EA}" dt="2021-04-19T11:24:46.682" v="1542" actId="26606"/>
          <ac:spMkLst>
            <pc:docMk/>
            <pc:sldMk cId="4291411269" sldId="461"/>
            <ac:spMk id="2" creationId="{9097B396-5C8F-4B7B-9EE1-E7262BC2383F}"/>
          </ac:spMkLst>
        </pc:spChg>
        <pc:spChg chg="mod ord">
          <ac:chgData name="Andrius Jurkus" userId="fc50d1a677e860cf" providerId="LiveId" clId="{E74F7D4C-66FA-4E5C-A3D7-8A0F2EFD53EA}" dt="2021-04-28T06:31:52.136" v="3390" actId="5793"/>
          <ac:spMkLst>
            <pc:docMk/>
            <pc:sldMk cId="4291411269" sldId="461"/>
            <ac:spMk id="3" creationId="{D4BC4A82-A582-4988-9C2D-3FA021BEF4AE}"/>
          </ac:spMkLst>
        </pc:spChg>
        <pc:spChg chg="add del mod ord">
          <ac:chgData name="Andrius Jurkus" userId="fc50d1a677e860cf" providerId="LiveId" clId="{E74F7D4C-66FA-4E5C-A3D7-8A0F2EFD53EA}" dt="2021-04-19T11:24:42.909" v="1539" actId="931"/>
          <ac:spMkLst>
            <pc:docMk/>
            <pc:sldMk cId="4291411269" sldId="461"/>
            <ac:spMk id="4" creationId="{6656ACA3-7193-49DC-877F-FBFC8EF63BEC}"/>
          </ac:spMkLst>
        </pc:spChg>
        <pc:spChg chg="add">
          <ac:chgData name="Andrius Jurkus" userId="fc50d1a677e860cf" providerId="LiveId" clId="{E74F7D4C-66FA-4E5C-A3D7-8A0F2EFD53EA}" dt="2021-04-19T11:24:46.682" v="1542" actId="26606"/>
          <ac:spMkLst>
            <pc:docMk/>
            <pc:sldMk cId="4291411269" sldId="461"/>
            <ac:spMk id="11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1:24:46.682" v="1542" actId="26606"/>
          <ac:spMkLst>
            <pc:docMk/>
            <pc:sldMk cId="4291411269" sldId="461"/>
            <ac:spMk id="13" creationId="{73ED6512-6858-4552-B699-9A97FE9A4EA2}"/>
          </ac:spMkLst>
        </pc:spChg>
        <pc:picChg chg="add mod">
          <ac:chgData name="Andrius Jurkus" userId="fc50d1a677e860cf" providerId="LiveId" clId="{E74F7D4C-66FA-4E5C-A3D7-8A0F2EFD53EA}" dt="2021-04-19T11:24:46.682" v="1542" actId="26606"/>
          <ac:picMkLst>
            <pc:docMk/>
            <pc:sldMk cId="4291411269" sldId="461"/>
            <ac:picMk id="6" creationId="{B45BABAA-CD7F-4359-9812-BCCC3141CED9}"/>
          </ac:picMkLst>
        </pc:picChg>
      </pc:sldChg>
      <pc:sldChg chg="modSp mod">
        <pc:chgData name="Andrius Jurkus" userId="fc50d1a677e860cf" providerId="LiveId" clId="{E74F7D4C-66FA-4E5C-A3D7-8A0F2EFD53EA}" dt="2021-04-28T07:15:35.444" v="3510" actId="20577"/>
        <pc:sldMkLst>
          <pc:docMk/>
          <pc:sldMk cId="1246721486" sldId="464"/>
        </pc:sldMkLst>
        <pc:spChg chg="mod">
          <ac:chgData name="Andrius Jurkus" userId="fc50d1a677e860cf" providerId="LiveId" clId="{E74F7D4C-66FA-4E5C-A3D7-8A0F2EFD53EA}" dt="2021-04-28T07:15:35.444" v="3510" actId="20577"/>
          <ac:spMkLst>
            <pc:docMk/>
            <pc:sldMk cId="1246721486" sldId="464"/>
            <ac:spMk id="3" creationId="{C09C6BBB-34BA-47A3-AE9F-15A118F47320}"/>
          </ac:spMkLst>
        </pc:spChg>
      </pc:sldChg>
      <pc:sldChg chg="modSp mod">
        <pc:chgData name="Andrius Jurkus" userId="fc50d1a677e860cf" providerId="LiveId" clId="{E74F7D4C-66FA-4E5C-A3D7-8A0F2EFD53EA}" dt="2021-04-22T08:00:27.773" v="2570" actId="790"/>
        <pc:sldMkLst>
          <pc:docMk/>
          <pc:sldMk cId="767519056" sldId="465"/>
        </pc:sldMkLst>
        <pc:spChg chg="mod">
          <ac:chgData name="Andrius Jurkus" userId="fc50d1a677e860cf" providerId="LiveId" clId="{E74F7D4C-66FA-4E5C-A3D7-8A0F2EFD53EA}" dt="2021-04-22T08:00:27.773" v="2570" actId="790"/>
          <ac:spMkLst>
            <pc:docMk/>
            <pc:sldMk cId="767519056" sldId="465"/>
            <ac:spMk id="3" creationId="{03F7FEDC-B6F2-42F2-8836-DD36AE4BF8E2}"/>
          </ac:spMkLst>
        </pc:spChg>
      </pc:sldChg>
      <pc:sldChg chg="modSp mod">
        <pc:chgData name="Andrius Jurkus" userId="fc50d1a677e860cf" providerId="LiveId" clId="{E74F7D4C-66FA-4E5C-A3D7-8A0F2EFD53EA}" dt="2021-04-28T07:18:48.645" v="3522" actId="20577"/>
        <pc:sldMkLst>
          <pc:docMk/>
          <pc:sldMk cId="3767009564" sldId="466"/>
        </pc:sldMkLst>
        <pc:spChg chg="mod">
          <ac:chgData name="Andrius Jurkus" userId="fc50d1a677e860cf" providerId="LiveId" clId="{E74F7D4C-66FA-4E5C-A3D7-8A0F2EFD53EA}" dt="2021-04-28T07:18:48.645" v="3522" actId="20577"/>
          <ac:spMkLst>
            <pc:docMk/>
            <pc:sldMk cId="3767009564" sldId="466"/>
            <ac:spMk id="3" creationId="{A3775CEC-2BEA-4041-AC4B-EBF414974AFF}"/>
          </ac:spMkLst>
        </pc:spChg>
      </pc:sldChg>
      <pc:sldChg chg="modSp mod">
        <pc:chgData name="Andrius Jurkus" userId="fc50d1a677e860cf" providerId="LiveId" clId="{E74F7D4C-66FA-4E5C-A3D7-8A0F2EFD53EA}" dt="2021-04-22T08:01:07.439" v="2579" actId="20577"/>
        <pc:sldMkLst>
          <pc:docMk/>
          <pc:sldMk cId="2688607346" sldId="467"/>
        </pc:sldMkLst>
        <pc:spChg chg="mod">
          <ac:chgData name="Andrius Jurkus" userId="fc50d1a677e860cf" providerId="LiveId" clId="{E74F7D4C-66FA-4E5C-A3D7-8A0F2EFD53EA}" dt="2021-04-22T08:01:07.439" v="2579" actId="20577"/>
          <ac:spMkLst>
            <pc:docMk/>
            <pc:sldMk cId="2688607346" sldId="467"/>
            <ac:spMk id="3" creationId="{527EDF13-8F25-4D33-8646-63A6A3B48F64}"/>
          </ac:spMkLst>
        </pc:spChg>
      </pc:sldChg>
      <pc:sldChg chg="addSp delSp modSp mod chgLayout">
        <pc:chgData name="Andrius Jurkus" userId="fc50d1a677e860cf" providerId="LiveId" clId="{E74F7D4C-66FA-4E5C-A3D7-8A0F2EFD53EA}" dt="2021-04-28T06:08:34.714" v="2757" actId="5793"/>
        <pc:sldMkLst>
          <pc:docMk/>
          <pc:sldMk cId="1054996803" sldId="468"/>
        </pc:sldMkLst>
        <pc:spChg chg="mod ord">
          <ac:chgData name="Andrius Jurkus" userId="fc50d1a677e860cf" providerId="LiveId" clId="{E74F7D4C-66FA-4E5C-A3D7-8A0F2EFD53EA}" dt="2021-04-19T11:01:18.361" v="1171" actId="26606"/>
          <ac:spMkLst>
            <pc:docMk/>
            <pc:sldMk cId="1054996803" sldId="468"/>
            <ac:spMk id="2" creationId="{5BB94665-6918-4B42-96A8-FB29C28570DD}"/>
          </ac:spMkLst>
        </pc:spChg>
        <pc:spChg chg="mod ord">
          <ac:chgData name="Andrius Jurkus" userId="fc50d1a677e860cf" providerId="LiveId" clId="{E74F7D4C-66FA-4E5C-A3D7-8A0F2EFD53EA}" dt="2021-04-28T06:08:34.714" v="2757" actId="5793"/>
          <ac:spMkLst>
            <pc:docMk/>
            <pc:sldMk cId="1054996803" sldId="468"/>
            <ac:spMk id="3" creationId="{BA775414-EE47-42D0-BBB2-411A2FB38522}"/>
          </ac:spMkLst>
        </pc:spChg>
        <pc:spChg chg="add del mod">
          <ac:chgData name="Andrius Jurkus" userId="fc50d1a677e860cf" providerId="LiveId" clId="{E74F7D4C-66FA-4E5C-A3D7-8A0F2EFD53EA}" dt="2021-04-19T11:00:55.040" v="1169" actId="700"/>
          <ac:spMkLst>
            <pc:docMk/>
            <pc:sldMk cId="1054996803" sldId="468"/>
            <ac:spMk id="6" creationId="{0AFA172E-EB17-495F-86A1-3335666AC171}"/>
          </ac:spMkLst>
        </pc:spChg>
        <pc:spChg chg="add del mod ord">
          <ac:chgData name="Andrius Jurkus" userId="fc50d1a677e860cf" providerId="LiveId" clId="{E74F7D4C-66FA-4E5C-A3D7-8A0F2EFD53EA}" dt="2021-04-19T11:01:01.391" v="1170" actId="931"/>
          <ac:spMkLst>
            <pc:docMk/>
            <pc:sldMk cId="1054996803" sldId="468"/>
            <ac:spMk id="7" creationId="{26B9C433-E992-4DF2-8650-48C89AED75DA}"/>
          </ac:spMkLst>
        </pc:spChg>
        <pc:spChg chg="add">
          <ac:chgData name="Andrius Jurkus" userId="fc50d1a677e860cf" providerId="LiveId" clId="{E74F7D4C-66FA-4E5C-A3D7-8A0F2EFD53EA}" dt="2021-04-19T11:01:18.361" v="1171" actId="26606"/>
          <ac:spMkLst>
            <pc:docMk/>
            <pc:sldMk cId="1054996803" sldId="468"/>
            <ac:spMk id="14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1:01:18.361" v="1171" actId="26606"/>
          <ac:spMkLst>
            <pc:docMk/>
            <pc:sldMk cId="1054996803" sldId="468"/>
            <ac:spMk id="16" creationId="{73ED6512-6858-4552-B699-9A97FE9A4EA2}"/>
          </ac:spMkLst>
        </pc:spChg>
        <pc:picChg chg="del">
          <ac:chgData name="Andrius Jurkus" userId="fc50d1a677e860cf" providerId="LiveId" clId="{E74F7D4C-66FA-4E5C-A3D7-8A0F2EFD53EA}" dt="2021-04-19T11:00:48.051" v="1168" actId="478"/>
          <ac:picMkLst>
            <pc:docMk/>
            <pc:sldMk cId="1054996803" sldId="468"/>
            <ac:picMk id="5" creationId="{48AD05CD-AE98-44C9-8901-F9D98AA5C307}"/>
          </ac:picMkLst>
        </pc:picChg>
        <pc:picChg chg="add mod">
          <ac:chgData name="Andrius Jurkus" userId="fc50d1a677e860cf" providerId="LiveId" clId="{E74F7D4C-66FA-4E5C-A3D7-8A0F2EFD53EA}" dt="2021-04-19T11:01:18.361" v="1171" actId="26606"/>
          <ac:picMkLst>
            <pc:docMk/>
            <pc:sldMk cId="1054996803" sldId="468"/>
            <ac:picMk id="9" creationId="{BD0C05A9-4DF6-4DA5-A4D9-BDCB2BDA16A7}"/>
          </ac:picMkLst>
        </pc:picChg>
      </pc:sldChg>
      <pc:sldChg chg="addSp delSp modSp new mod setBg">
        <pc:chgData name="Andrius Jurkus" userId="fc50d1a677e860cf" providerId="LiveId" clId="{E74F7D4C-66FA-4E5C-A3D7-8A0F2EFD53EA}" dt="2021-04-28T07:14:38.735" v="3429" actId="790"/>
        <pc:sldMkLst>
          <pc:docMk/>
          <pc:sldMk cId="1961431278" sldId="469"/>
        </pc:sldMkLst>
        <pc:spChg chg="mod">
          <ac:chgData name="Andrius Jurkus" userId="fc50d1a677e860cf" providerId="LiveId" clId="{E74F7D4C-66FA-4E5C-A3D7-8A0F2EFD53EA}" dt="2021-04-19T11:20:08.402" v="1440" actId="26606"/>
          <ac:spMkLst>
            <pc:docMk/>
            <pc:sldMk cId="1961431278" sldId="469"/>
            <ac:spMk id="2" creationId="{E9945032-7009-478D-85B6-E384D8E3E9C8}"/>
          </ac:spMkLst>
        </pc:spChg>
        <pc:spChg chg="mod ord">
          <ac:chgData name="Andrius Jurkus" userId="fc50d1a677e860cf" providerId="LiveId" clId="{E74F7D4C-66FA-4E5C-A3D7-8A0F2EFD53EA}" dt="2021-04-28T07:14:38.735" v="3429" actId="790"/>
          <ac:spMkLst>
            <pc:docMk/>
            <pc:sldMk cId="1961431278" sldId="469"/>
            <ac:spMk id="3" creationId="{A7A26E7C-0648-4C40-AF47-D06EAFC6C526}"/>
          </ac:spMkLst>
        </pc:spChg>
        <pc:spChg chg="del">
          <ac:chgData name="Andrius Jurkus" userId="fc50d1a677e860cf" providerId="LiveId" clId="{E74F7D4C-66FA-4E5C-A3D7-8A0F2EFD53EA}" dt="2021-04-19T11:19:36.946" v="1430" actId="931"/>
          <ac:spMkLst>
            <pc:docMk/>
            <pc:sldMk cId="1961431278" sldId="469"/>
            <ac:spMk id="4" creationId="{0E99B31D-140C-411C-BA42-F0E96F3B2F42}"/>
          </ac:spMkLst>
        </pc:spChg>
        <pc:spChg chg="add">
          <ac:chgData name="Andrius Jurkus" userId="fc50d1a677e860cf" providerId="LiveId" clId="{E74F7D4C-66FA-4E5C-A3D7-8A0F2EFD53EA}" dt="2021-04-19T11:20:08.402" v="1440" actId="26606"/>
          <ac:spMkLst>
            <pc:docMk/>
            <pc:sldMk cId="1961431278" sldId="469"/>
            <ac:spMk id="11" creationId="{4038CB10-1F5C-4D54-9DF7-12586DE5B007}"/>
          </ac:spMkLst>
        </pc:spChg>
        <pc:spChg chg="add">
          <ac:chgData name="Andrius Jurkus" userId="fc50d1a677e860cf" providerId="LiveId" clId="{E74F7D4C-66FA-4E5C-A3D7-8A0F2EFD53EA}" dt="2021-04-19T11:20:08.402" v="1440" actId="26606"/>
          <ac:spMkLst>
            <pc:docMk/>
            <pc:sldMk cId="1961431278" sldId="469"/>
            <ac:spMk id="13" creationId="{73ED6512-6858-4552-B699-9A97FE9A4EA2}"/>
          </ac:spMkLst>
        </pc:spChg>
        <pc:picChg chg="add mod">
          <ac:chgData name="Andrius Jurkus" userId="fc50d1a677e860cf" providerId="LiveId" clId="{E74F7D4C-66FA-4E5C-A3D7-8A0F2EFD53EA}" dt="2021-04-19T11:20:08.402" v="1440" actId="26606"/>
          <ac:picMkLst>
            <pc:docMk/>
            <pc:sldMk cId="1961431278" sldId="469"/>
            <ac:picMk id="6" creationId="{88A8CF9F-6F6E-4032-9A15-783F28189E39}"/>
          </ac:picMkLst>
        </pc:picChg>
      </pc:sldChg>
      <pc:sldChg chg="new del">
        <pc:chgData name="Andrius Jurkus" userId="fc50d1a677e860cf" providerId="LiveId" clId="{E74F7D4C-66FA-4E5C-A3D7-8A0F2EFD53EA}" dt="2021-04-19T11:24:31.021" v="1534" actId="47"/>
        <pc:sldMkLst>
          <pc:docMk/>
          <pc:sldMk cId="2046963145" sldId="470"/>
        </pc:sldMkLst>
      </pc:sldChg>
      <pc:sldChg chg="addSp delSp modSp new mod setBg modClrScheme chgLayout">
        <pc:chgData name="Andrius Jurkus" userId="fc50d1a677e860cf" providerId="LiveId" clId="{E74F7D4C-66FA-4E5C-A3D7-8A0F2EFD53EA}" dt="2021-04-28T07:19:14.091" v="3524" actId="790"/>
        <pc:sldMkLst>
          <pc:docMk/>
          <pc:sldMk cId="3927554408" sldId="470"/>
        </pc:sldMkLst>
        <pc:spChg chg="mod ord">
          <ac:chgData name="Andrius Jurkus" userId="fc50d1a677e860cf" providerId="LiveId" clId="{E74F7D4C-66FA-4E5C-A3D7-8A0F2EFD53EA}" dt="2021-04-26T07:34:05.604" v="2737" actId="26606"/>
          <ac:spMkLst>
            <pc:docMk/>
            <pc:sldMk cId="3927554408" sldId="470"/>
            <ac:spMk id="2" creationId="{7F68B434-31C3-44B6-A904-04F7C57CB51B}"/>
          </ac:spMkLst>
        </pc:spChg>
        <pc:spChg chg="mod ord">
          <ac:chgData name="Andrius Jurkus" userId="fc50d1a677e860cf" providerId="LiveId" clId="{E74F7D4C-66FA-4E5C-A3D7-8A0F2EFD53EA}" dt="2021-04-28T07:19:14.091" v="3524" actId="790"/>
          <ac:spMkLst>
            <pc:docMk/>
            <pc:sldMk cId="3927554408" sldId="470"/>
            <ac:spMk id="3" creationId="{C39D984B-697B-4947-B67A-A1399C1C3C4C}"/>
          </ac:spMkLst>
        </pc:spChg>
        <pc:spChg chg="add del mod ord">
          <ac:chgData name="Andrius Jurkus" userId="fc50d1a677e860cf" providerId="LiveId" clId="{E74F7D4C-66FA-4E5C-A3D7-8A0F2EFD53EA}" dt="2021-04-22T08:05:53.255" v="2657" actId="931"/>
          <ac:spMkLst>
            <pc:docMk/>
            <pc:sldMk cId="3927554408" sldId="470"/>
            <ac:spMk id="4" creationId="{F5800EB4-539B-405D-B345-B934777F69BC}"/>
          </ac:spMkLst>
        </pc:spChg>
        <pc:spChg chg="add">
          <ac:chgData name="Andrius Jurkus" userId="fc50d1a677e860cf" providerId="LiveId" clId="{E74F7D4C-66FA-4E5C-A3D7-8A0F2EFD53EA}" dt="2021-04-26T07:34:05.604" v="2737" actId="26606"/>
          <ac:spMkLst>
            <pc:docMk/>
            <pc:sldMk cId="3927554408" sldId="470"/>
            <ac:spMk id="11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4:05.604" v="2737" actId="26606"/>
          <ac:spMkLst>
            <pc:docMk/>
            <pc:sldMk cId="3927554408" sldId="470"/>
            <ac:spMk id="13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4:05.604" v="2737" actId="26606"/>
          <ac:spMkLst>
            <pc:docMk/>
            <pc:sldMk cId="3927554408" sldId="470"/>
            <ac:spMk id="15" creationId="{E186B68C-84BC-4A6E-99D1-EE87483C1349}"/>
          </ac:spMkLst>
        </pc:spChg>
        <pc:spChg chg="add">
          <ac:chgData name="Andrius Jurkus" userId="fc50d1a677e860cf" providerId="LiveId" clId="{E74F7D4C-66FA-4E5C-A3D7-8A0F2EFD53EA}" dt="2021-04-26T07:34:05.604" v="2737" actId="26606"/>
          <ac:spMkLst>
            <pc:docMk/>
            <pc:sldMk cId="3927554408" sldId="470"/>
            <ac:spMk id="17" creationId="{1C091803-41C2-48E0-9228-5148460C7479}"/>
          </ac:spMkLst>
        </pc:spChg>
        <pc:picChg chg="add mod">
          <ac:chgData name="Andrius Jurkus" userId="fc50d1a677e860cf" providerId="LiveId" clId="{E74F7D4C-66FA-4E5C-A3D7-8A0F2EFD53EA}" dt="2021-04-26T07:34:05.604" v="2737" actId="26606"/>
          <ac:picMkLst>
            <pc:docMk/>
            <pc:sldMk cId="3927554408" sldId="470"/>
            <ac:picMk id="6" creationId="{1A36661A-5C40-4CAF-BE8C-32553E565515}"/>
          </ac:picMkLst>
        </pc:picChg>
      </pc:sldChg>
      <pc:sldChg chg="addSp delSp modSp new del mod modClrScheme chgLayout">
        <pc:chgData name="Andrius Jurkus" userId="fc50d1a677e860cf" providerId="LiveId" clId="{E74F7D4C-66FA-4E5C-A3D7-8A0F2EFD53EA}" dt="2021-04-22T08:12:56.362" v="2675" actId="47"/>
        <pc:sldMkLst>
          <pc:docMk/>
          <pc:sldMk cId="93361898" sldId="471"/>
        </pc:sldMkLst>
        <pc:spChg chg="del mod ord">
          <ac:chgData name="Andrius Jurkus" userId="fc50d1a677e860cf" providerId="LiveId" clId="{E74F7D4C-66FA-4E5C-A3D7-8A0F2EFD53EA}" dt="2021-04-22T07:25:33.225" v="2536" actId="700"/>
          <ac:spMkLst>
            <pc:docMk/>
            <pc:sldMk cId="93361898" sldId="471"/>
            <ac:spMk id="2" creationId="{AB1A6AEC-A686-42A0-A269-B2965830FF8B}"/>
          </ac:spMkLst>
        </pc:spChg>
        <pc:spChg chg="del mod ord">
          <ac:chgData name="Andrius Jurkus" userId="fc50d1a677e860cf" providerId="LiveId" clId="{E74F7D4C-66FA-4E5C-A3D7-8A0F2EFD53EA}" dt="2021-04-22T07:25:33.225" v="2536" actId="700"/>
          <ac:spMkLst>
            <pc:docMk/>
            <pc:sldMk cId="93361898" sldId="471"/>
            <ac:spMk id="3" creationId="{DFAE8633-A3EC-4CA3-A4A0-8773F78F03C1}"/>
          </ac:spMkLst>
        </pc:spChg>
        <pc:spChg chg="add mod ord">
          <ac:chgData name="Andrius Jurkus" userId="fc50d1a677e860cf" providerId="LiveId" clId="{E74F7D4C-66FA-4E5C-A3D7-8A0F2EFD53EA}" dt="2021-04-22T07:25:33.225" v="2536" actId="700"/>
          <ac:spMkLst>
            <pc:docMk/>
            <pc:sldMk cId="93361898" sldId="471"/>
            <ac:spMk id="4" creationId="{0D9BE948-1FC5-4830-B80D-532D71A86517}"/>
          </ac:spMkLst>
        </pc:spChg>
        <pc:spChg chg="add mod ord">
          <ac:chgData name="Andrius Jurkus" userId="fc50d1a677e860cf" providerId="LiveId" clId="{E74F7D4C-66FA-4E5C-A3D7-8A0F2EFD53EA}" dt="2021-04-22T07:26:33.019" v="2557" actId="27636"/>
          <ac:spMkLst>
            <pc:docMk/>
            <pc:sldMk cId="93361898" sldId="471"/>
            <ac:spMk id="5" creationId="{92C768B3-FA2C-4909-B34F-2B265A2EC692}"/>
          </ac:spMkLst>
        </pc:spChg>
        <pc:spChg chg="add mod ord">
          <ac:chgData name="Andrius Jurkus" userId="fc50d1a677e860cf" providerId="LiveId" clId="{E74F7D4C-66FA-4E5C-A3D7-8A0F2EFD53EA}" dt="2021-04-22T07:26:34.361" v="2559" actId="5793"/>
          <ac:spMkLst>
            <pc:docMk/>
            <pc:sldMk cId="93361898" sldId="471"/>
            <ac:spMk id="6" creationId="{98381D56-ED1F-453D-AF99-7A1EDF7F918B}"/>
          </ac:spMkLst>
        </pc:spChg>
      </pc:sldChg>
      <pc:sldChg chg="new del">
        <pc:chgData name="Andrius Jurkus" userId="fc50d1a677e860cf" providerId="LiveId" clId="{E74F7D4C-66FA-4E5C-A3D7-8A0F2EFD53EA}" dt="2021-04-19T11:24:32.034" v="1535" actId="47"/>
        <pc:sldMkLst>
          <pc:docMk/>
          <pc:sldMk cId="1873000964" sldId="471"/>
        </pc:sldMkLst>
      </pc:sldChg>
      <pc:sldChg chg="addSp delSp modSp new mod ord setBg chgLayout">
        <pc:chgData name="Andrius Jurkus" userId="fc50d1a677e860cf" providerId="LiveId" clId="{E74F7D4C-66FA-4E5C-A3D7-8A0F2EFD53EA}" dt="2021-04-26T07:33:58.718" v="2736" actId="26606"/>
        <pc:sldMkLst>
          <pc:docMk/>
          <pc:sldMk cId="559123822" sldId="472"/>
        </pc:sldMkLst>
        <pc:spChg chg="del">
          <ac:chgData name="Andrius Jurkus" userId="fc50d1a677e860cf" providerId="LiveId" clId="{E74F7D4C-66FA-4E5C-A3D7-8A0F2EFD53EA}" dt="2021-04-22T08:12:15.994" v="2669" actId="700"/>
          <ac:spMkLst>
            <pc:docMk/>
            <pc:sldMk cId="559123822" sldId="472"/>
            <ac:spMk id="2" creationId="{911AC4B9-0913-4FC2-8296-29CC4B2903B7}"/>
          </ac:spMkLst>
        </pc:spChg>
        <pc:spChg chg="del">
          <ac:chgData name="Andrius Jurkus" userId="fc50d1a677e860cf" providerId="LiveId" clId="{E74F7D4C-66FA-4E5C-A3D7-8A0F2EFD53EA}" dt="2021-04-22T08:12:15.994" v="2669" actId="700"/>
          <ac:spMkLst>
            <pc:docMk/>
            <pc:sldMk cId="559123822" sldId="472"/>
            <ac:spMk id="3" creationId="{FD2019AC-1EDE-4C91-B2B9-8C9D606B069D}"/>
          </ac:spMkLst>
        </pc:spChg>
        <pc:spChg chg="add mod ord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4" creationId="{120C013C-BDCC-4B50-ADAA-3AD8F67D355E}"/>
          </ac:spMkLst>
        </pc:spChg>
        <pc:spChg chg="add mod ord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5" creationId="{D7559E8E-3848-4C84-B21A-DC4D2F04FA3B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10" creationId="{09588DA8-065E-4F6F-8EFD-43104AB2E0CF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12" creationId="{C4285719-470E-454C-AF62-8323075F1F5B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14" creationId="{CD9FE4EF-C4D8-49A0-B2FF-81D8DB7D8A24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16" creationId="{4300840D-0A0B-4512-BACA-B439D5B9C57C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18" creationId="{D2B78728-A580-49A7-84F9-6EF6F583ADE0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20" creationId="{38FAA1A1-D861-433F-88FA-1E9D6FD31D11}"/>
          </ac:spMkLst>
        </pc:spChg>
        <pc:spChg chg="add del">
          <ac:chgData name="Andrius Jurkus" userId="fc50d1a677e860cf" providerId="LiveId" clId="{E74F7D4C-66FA-4E5C-A3D7-8A0F2EFD53EA}" dt="2021-04-26T07:33:47.807" v="2735" actId="26606"/>
          <ac:spMkLst>
            <pc:docMk/>
            <pc:sldMk cId="559123822" sldId="472"/>
            <ac:spMk id="22" creationId="{8D71EDA1-87BF-4D5D-AB79-F346FD19278A}"/>
          </ac:spMkLst>
        </pc:spChg>
        <pc:spChg chg="add del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27" creationId="{B775CD93-9DF2-48CB-9F57-1BCA9A46C7FA}"/>
          </ac:spMkLst>
        </pc:spChg>
        <pc:spChg chg="add del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29" creationId="{6166C6D1-23AC-49C4-BA07-238E4E9F8CEB}"/>
          </ac:spMkLst>
        </pc:spChg>
        <pc:spChg chg="add del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31" creationId="{1C091803-41C2-48E0-9228-5148460C7479}"/>
          </ac:spMkLst>
        </pc:spChg>
        <pc:spChg chg="add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36" creationId="{B775CD93-9DF2-48CB-9F57-1BCA9A46C7FA}"/>
          </ac:spMkLst>
        </pc:spChg>
        <pc:spChg chg="add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38" creationId="{6166C6D1-23AC-49C4-BA07-238E4E9F8CEB}"/>
          </ac:spMkLst>
        </pc:spChg>
        <pc:spChg chg="add">
          <ac:chgData name="Andrius Jurkus" userId="fc50d1a677e860cf" providerId="LiveId" clId="{E74F7D4C-66FA-4E5C-A3D7-8A0F2EFD53EA}" dt="2021-04-26T07:33:58.718" v="2736" actId="26606"/>
          <ac:spMkLst>
            <pc:docMk/>
            <pc:sldMk cId="559123822" sldId="472"/>
            <ac:spMk id="40" creationId="{1C091803-41C2-48E0-9228-5148460C7479}"/>
          </ac:spMkLst>
        </pc:spChg>
      </pc:sldChg>
      <pc:sldChg chg="addSp delSp modSp new mod setBg">
        <pc:chgData name="Andrius Jurkus" userId="fc50d1a677e860cf" providerId="LiveId" clId="{E74F7D4C-66FA-4E5C-A3D7-8A0F2EFD53EA}" dt="2021-04-28T06:20:27.730" v="3104" actId="20577"/>
        <pc:sldMkLst>
          <pc:docMk/>
          <pc:sldMk cId="2262352499" sldId="473"/>
        </pc:sldMkLst>
        <pc:spChg chg="mod">
          <ac:chgData name="Andrius Jurkus" userId="fc50d1a677e860cf" providerId="LiveId" clId="{E74F7D4C-66FA-4E5C-A3D7-8A0F2EFD53EA}" dt="2021-04-28T06:19:53.583" v="3096" actId="26606"/>
          <ac:spMkLst>
            <pc:docMk/>
            <pc:sldMk cId="2262352499" sldId="473"/>
            <ac:spMk id="2" creationId="{E86DAA39-7B90-4D1B-80B6-112B2E845F97}"/>
          </ac:spMkLst>
        </pc:spChg>
        <pc:spChg chg="mod ord">
          <ac:chgData name="Andrius Jurkus" userId="fc50d1a677e860cf" providerId="LiveId" clId="{E74F7D4C-66FA-4E5C-A3D7-8A0F2EFD53EA}" dt="2021-04-28T06:20:27.730" v="3104" actId="20577"/>
          <ac:spMkLst>
            <pc:docMk/>
            <pc:sldMk cId="2262352499" sldId="473"/>
            <ac:spMk id="3" creationId="{5896A179-9E1F-4730-861B-77DB05CA2440}"/>
          </ac:spMkLst>
        </pc:spChg>
        <pc:spChg chg="del">
          <ac:chgData name="Andrius Jurkus" userId="fc50d1a677e860cf" providerId="LiveId" clId="{E74F7D4C-66FA-4E5C-A3D7-8A0F2EFD53EA}" dt="2021-04-28T06:19:47.511" v="3093" actId="931"/>
          <ac:spMkLst>
            <pc:docMk/>
            <pc:sldMk cId="2262352499" sldId="473"/>
            <ac:spMk id="4" creationId="{5A058D33-F000-4BB2-B196-39CC881FD0B2}"/>
          </ac:spMkLst>
        </pc:spChg>
        <pc:spChg chg="add">
          <ac:chgData name="Andrius Jurkus" userId="fc50d1a677e860cf" providerId="LiveId" clId="{E74F7D4C-66FA-4E5C-A3D7-8A0F2EFD53EA}" dt="2021-04-28T06:19:53.583" v="3096" actId="26606"/>
          <ac:spMkLst>
            <pc:docMk/>
            <pc:sldMk cId="2262352499" sldId="473"/>
            <ac:spMk id="11" creationId="{4038CB10-1F5C-4D54-9DF7-12586DE5B007}"/>
          </ac:spMkLst>
        </pc:spChg>
        <pc:spChg chg="add">
          <ac:chgData name="Andrius Jurkus" userId="fc50d1a677e860cf" providerId="LiveId" clId="{E74F7D4C-66FA-4E5C-A3D7-8A0F2EFD53EA}" dt="2021-04-28T06:19:53.583" v="3096" actId="26606"/>
          <ac:spMkLst>
            <pc:docMk/>
            <pc:sldMk cId="2262352499" sldId="473"/>
            <ac:spMk id="13" creationId="{73ED6512-6858-4552-B699-9A97FE9A4EA2}"/>
          </ac:spMkLst>
        </pc:spChg>
        <pc:picChg chg="add mod">
          <ac:chgData name="Andrius Jurkus" userId="fc50d1a677e860cf" providerId="LiveId" clId="{E74F7D4C-66FA-4E5C-A3D7-8A0F2EFD53EA}" dt="2021-04-28T06:19:53.583" v="3096" actId="26606"/>
          <ac:picMkLst>
            <pc:docMk/>
            <pc:sldMk cId="2262352499" sldId="473"/>
            <ac:picMk id="6" creationId="{D258181B-FF6D-4685-BBC6-29A5DE6A1F6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47422</c:v>
                </c:pt>
                <c:pt idx="1">
                  <c:v>42091</c:v>
                </c:pt>
                <c:pt idx="2">
                  <c:v>20503</c:v>
                </c:pt>
                <c:pt idx="3">
                  <c:v>26806</c:v>
                </c:pt>
                <c:pt idx="4">
                  <c:v>45243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D-1D4F-B450-1E788D2D7D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45665</c:v>
                </c:pt>
                <c:pt idx="1">
                  <c:v>41282</c:v>
                </c:pt>
                <c:pt idx="2">
                  <c:v>19737</c:v>
                </c:pt>
                <c:pt idx="3">
                  <c:v>25895</c:v>
                </c:pt>
                <c:pt idx="4">
                  <c:v>43933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D-1D4F-B450-1E788D2D7D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44585</c:v>
                </c:pt>
                <c:pt idx="1">
                  <c:v>40372</c:v>
                </c:pt>
                <c:pt idx="2">
                  <c:v>19145</c:v>
                </c:pt>
                <c:pt idx="3">
                  <c:v>25064</c:v>
                </c:pt>
                <c:pt idx="4">
                  <c:v>42907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FD-1D4F-B450-1E788D2D7D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43840</c:v>
                </c:pt>
                <c:pt idx="1">
                  <c:v>40264</c:v>
                </c:pt>
                <c:pt idx="2">
                  <c:v>18694</c:v>
                </c:pt>
                <c:pt idx="3">
                  <c:v>24471</c:v>
                </c:pt>
                <c:pt idx="4">
                  <c:v>42427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FD-1D4F-B450-1E788D2D7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23856"/>
        <c:axId val="302426208"/>
      </c:barChart>
      <c:catAx>
        <c:axId val="30242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6208"/>
        <c:crosses val="autoZero"/>
        <c:auto val="1"/>
        <c:lblAlgn val="ctr"/>
        <c:lblOffset val="100"/>
        <c:noMultiLvlLbl val="0"/>
      </c:catAx>
      <c:valAx>
        <c:axId val="30242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404</c:v>
                </c:pt>
                <c:pt idx="1">
                  <c:v>411</c:v>
                </c:pt>
                <c:pt idx="2">
                  <c:v>158</c:v>
                </c:pt>
                <c:pt idx="3">
                  <c:v>229</c:v>
                </c:pt>
                <c:pt idx="4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9-0A4D-847A-459D59FE74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393</c:v>
                </c:pt>
                <c:pt idx="1">
                  <c:v>386</c:v>
                </c:pt>
                <c:pt idx="2">
                  <c:v>163</c:v>
                </c:pt>
                <c:pt idx="3">
                  <c:v>209</c:v>
                </c:pt>
                <c:pt idx="4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C9-0A4D-847A-459D59FE74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378</c:v>
                </c:pt>
                <c:pt idx="1">
                  <c:v>390</c:v>
                </c:pt>
                <c:pt idx="2">
                  <c:v>146</c:v>
                </c:pt>
                <c:pt idx="3">
                  <c:v>190</c:v>
                </c:pt>
                <c:pt idx="4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C9-0A4D-847A-459D59FE74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299</c:v>
                </c:pt>
                <c:pt idx="1">
                  <c:v>316</c:v>
                </c:pt>
                <c:pt idx="2">
                  <c:v>149</c:v>
                </c:pt>
                <c:pt idx="3">
                  <c:v>172</c:v>
                </c:pt>
                <c:pt idx="4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C9-0A4D-847A-459D59FE7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21112"/>
        <c:axId val="302422680"/>
      </c:barChart>
      <c:catAx>
        <c:axId val="30242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2680"/>
        <c:crosses val="autoZero"/>
        <c:auto val="1"/>
        <c:lblAlgn val="ctr"/>
        <c:lblOffset val="100"/>
        <c:noMultiLvlLbl val="0"/>
      </c:catAx>
      <c:valAx>
        <c:axId val="30242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1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927</c:v>
                </c:pt>
                <c:pt idx="1">
                  <c:v>647</c:v>
                </c:pt>
                <c:pt idx="2">
                  <c:v>347</c:v>
                </c:pt>
                <c:pt idx="3">
                  <c:v>365</c:v>
                </c:pt>
                <c:pt idx="4">
                  <c:v>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6-C945-A51D-D64F8742A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565</c:v>
                </c:pt>
                <c:pt idx="1">
                  <c:v>403</c:v>
                </c:pt>
                <c:pt idx="2">
                  <c:v>170</c:v>
                </c:pt>
                <c:pt idx="3">
                  <c:v>239</c:v>
                </c:pt>
                <c:pt idx="4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6-C945-A51D-D64F8742AF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507</c:v>
                </c:pt>
                <c:pt idx="1">
                  <c:v>304</c:v>
                </c:pt>
                <c:pt idx="2">
                  <c:v>163</c:v>
                </c:pt>
                <c:pt idx="3">
                  <c:v>168</c:v>
                </c:pt>
                <c:pt idx="4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6-C945-A51D-D64F8742AF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303</c:v>
                </c:pt>
                <c:pt idx="1">
                  <c:v>217</c:v>
                </c:pt>
                <c:pt idx="2">
                  <c:v>133</c:v>
                </c:pt>
                <c:pt idx="3">
                  <c:v>125</c:v>
                </c:pt>
                <c:pt idx="4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D6-C945-A51D-D64F8742A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24248"/>
        <c:axId val="302424640"/>
      </c:barChart>
      <c:catAx>
        <c:axId val="30242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4640"/>
        <c:crosses val="autoZero"/>
        <c:auto val="1"/>
        <c:lblAlgn val="ctr"/>
        <c:lblOffset val="100"/>
        <c:noMultiLvlLbl val="0"/>
      </c:catAx>
      <c:valAx>
        <c:axId val="30242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0242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11.4</c:v>
                </c:pt>
                <c:pt idx="1">
                  <c:v>4.0999999999999996</c:v>
                </c:pt>
                <c:pt idx="2">
                  <c:v>6</c:v>
                </c:pt>
                <c:pt idx="3">
                  <c:v>6.7</c:v>
                </c:pt>
                <c:pt idx="4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4-8B44-93AA-B9AA6CC9FE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9.9</c:v>
                </c:pt>
                <c:pt idx="1">
                  <c:v>4.5999999999999996</c:v>
                </c:pt>
                <c:pt idx="2">
                  <c:v>6.2</c:v>
                </c:pt>
                <c:pt idx="3">
                  <c:v>6.7</c:v>
                </c:pt>
                <c:pt idx="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4-8B44-93AA-B9AA6CC9FE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8.9</c:v>
                </c:pt>
                <c:pt idx="1">
                  <c:v>5.0999999999999996</c:v>
                </c:pt>
                <c:pt idx="2">
                  <c:v>5.7</c:v>
                </c:pt>
                <c:pt idx="3">
                  <c:v>7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44-8B44-93AA-B9AA6CC9FE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14.5</c:v>
                </c:pt>
                <c:pt idx="1">
                  <c:v>9</c:v>
                </c:pt>
                <c:pt idx="2">
                  <c:v>10.6</c:v>
                </c:pt>
                <c:pt idx="3">
                  <c:v>12.6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44-8B44-93AA-B9AA6CC9F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659120"/>
        <c:axId val="373655200"/>
      </c:barChart>
      <c:catAx>
        <c:axId val="37365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5200"/>
        <c:crosses val="autoZero"/>
        <c:auto val="1"/>
        <c:lblAlgn val="ctr"/>
        <c:lblOffset val="100"/>
        <c:noMultiLvlLbl val="0"/>
      </c:catAx>
      <c:valAx>
        <c:axId val="37365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611</c:v>
                </c:pt>
                <c:pt idx="1">
                  <c:v>614</c:v>
                </c:pt>
                <c:pt idx="2">
                  <c:v>579</c:v>
                </c:pt>
                <c:pt idx="3">
                  <c:v>618</c:v>
                </c:pt>
                <c:pt idx="4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C-D84D-9646-3591869D3D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668</c:v>
                </c:pt>
                <c:pt idx="1">
                  <c:v>652</c:v>
                </c:pt>
                <c:pt idx="2">
                  <c:v>609</c:v>
                </c:pt>
                <c:pt idx="3">
                  <c:v>648</c:v>
                </c:pt>
                <c:pt idx="4">
                  <c:v>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C-D84D-9646-3591869D3D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746</c:v>
                </c:pt>
                <c:pt idx="1">
                  <c:v>714</c:v>
                </c:pt>
                <c:pt idx="2">
                  <c:v>667</c:v>
                </c:pt>
                <c:pt idx="3">
                  <c:v>705</c:v>
                </c:pt>
                <c:pt idx="4">
                  <c:v>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FC-D84D-9646-3591869D3D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1054</c:v>
                </c:pt>
                <c:pt idx="1">
                  <c:v>996.6</c:v>
                </c:pt>
                <c:pt idx="2">
                  <c:v>952.7</c:v>
                </c:pt>
                <c:pt idx="3">
                  <c:v>975</c:v>
                </c:pt>
                <c:pt idx="4">
                  <c:v>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FC-D84D-9646-3591869D3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659512"/>
        <c:axId val="373657944"/>
      </c:barChart>
      <c:catAx>
        <c:axId val="37365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7944"/>
        <c:crosses val="autoZero"/>
        <c:auto val="1"/>
        <c:lblAlgn val="ctr"/>
        <c:lblOffset val="100"/>
        <c:noMultiLvlLbl val="0"/>
      </c:catAx>
      <c:valAx>
        <c:axId val="37365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9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33.69</c:v>
                </c:pt>
                <c:pt idx="1">
                  <c:v>10.01</c:v>
                </c:pt>
                <c:pt idx="2">
                  <c:v>2.74</c:v>
                </c:pt>
                <c:pt idx="3">
                  <c:v>0.4</c:v>
                </c:pt>
                <c:pt idx="4">
                  <c:v>26.85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D-BF46-8D29-38194C0567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35.15</c:v>
                </c:pt>
                <c:pt idx="1">
                  <c:v>14.83</c:v>
                </c:pt>
                <c:pt idx="2">
                  <c:v>2.6</c:v>
                </c:pt>
                <c:pt idx="3">
                  <c:v>0.42</c:v>
                </c:pt>
                <c:pt idx="4">
                  <c:v>27.87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D-BF46-8D29-38194C0567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38.76</c:v>
                </c:pt>
                <c:pt idx="1">
                  <c:v>15.94</c:v>
                </c:pt>
                <c:pt idx="2">
                  <c:v>3.23</c:v>
                </c:pt>
                <c:pt idx="3">
                  <c:v>0.4</c:v>
                </c:pt>
                <c:pt idx="4">
                  <c:v>34.549999999999997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27-47F1-8EC3-4C9F969F7C9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44.95</c:v>
                </c:pt>
                <c:pt idx="1">
                  <c:v>20.18</c:v>
                </c:pt>
                <c:pt idx="2">
                  <c:v>3.53</c:v>
                </c:pt>
                <c:pt idx="3">
                  <c:v>3.44</c:v>
                </c:pt>
                <c:pt idx="4">
                  <c:v>57.94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27-47F1-8EC3-4C9F969F7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659904"/>
        <c:axId val="373661472"/>
      </c:barChart>
      <c:catAx>
        <c:axId val="3736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61472"/>
        <c:crosses val="autoZero"/>
        <c:auto val="1"/>
        <c:lblAlgn val="ctr"/>
        <c:lblOffset val="100"/>
        <c:noMultiLvlLbl val="0"/>
      </c:catAx>
      <c:valAx>
        <c:axId val="37366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53</c:v>
                </c:pt>
                <c:pt idx="1">
                  <c:v>63</c:v>
                </c:pt>
                <c:pt idx="2">
                  <c:v>15</c:v>
                </c:pt>
                <c:pt idx="3">
                  <c:v>29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D-1D47-9642-32C1B32F07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76</c:v>
                </c:pt>
                <c:pt idx="1">
                  <c:v>71</c:v>
                </c:pt>
                <c:pt idx="2">
                  <c:v>18</c:v>
                </c:pt>
                <c:pt idx="3">
                  <c:v>36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D-1D47-9642-32C1B32F07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80</c:v>
                </c:pt>
                <c:pt idx="1">
                  <c:v>77</c:v>
                </c:pt>
                <c:pt idx="2">
                  <c:v>20</c:v>
                </c:pt>
                <c:pt idx="3">
                  <c:v>28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0D-1D47-9642-32C1B32F075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87</c:v>
                </c:pt>
                <c:pt idx="1">
                  <c:v>69</c:v>
                </c:pt>
                <c:pt idx="2">
                  <c:v>21</c:v>
                </c:pt>
                <c:pt idx="3">
                  <c:v>34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4-4C9F-8BA4-8C2B454586E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94</c:v>
                </c:pt>
                <c:pt idx="1">
                  <c:v>83</c:v>
                </c:pt>
                <c:pt idx="2">
                  <c:v>21</c:v>
                </c:pt>
                <c:pt idx="3">
                  <c:v>37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6B-4183-8A9F-B78BFDAD4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661864"/>
        <c:axId val="373655592"/>
      </c:barChart>
      <c:catAx>
        <c:axId val="37366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5592"/>
        <c:crosses val="autoZero"/>
        <c:auto val="1"/>
        <c:lblAlgn val="ctr"/>
        <c:lblOffset val="100"/>
        <c:noMultiLvlLbl val="0"/>
      </c:catAx>
      <c:valAx>
        <c:axId val="37365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61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10998</c:v>
                </c:pt>
                <c:pt idx="1">
                  <c:v>27587</c:v>
                </c:pt>
                <c:pt idx="2">
                  <c:v>23</c:v>
                </c:pt>
                <c:pt idx="3">
                  <c:v>1006</c:v>
                </c:pt>
                <c:pt idx="4">
                  <c:v>11392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8-4428-9C13-9F44737ED4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12783</c:v>
                </c:pt>
                <c:pt idx="1">
                  <c:v>33963</c:v>
                </c:pt>
                <c:pt idx="2">
                  <c:v>84</c:v>
                </c:pt>
                <c:pt idx="3">
                  <c:v>2575</c:v>
                </c:pt>
                <c:pt idx="4">
                  <c:v>10011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8-4428-9C13-9F44737ED4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17173</c:v>
                </c:pt>
                <c:pt idx="1">
                  <c:v>46793</c:v>
                </c:pt>
                <c:pt idx="2">
                  <c:v>73</c:v>
                </c:pt>
                <c:pt idx="3">
                  <c:v>2402</c:v>
                </c:pt>
                <c:pt idx="4">
                  <c:v>12248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8-4428-9C13-9F44737ED4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11901</c:v>
                </c:pt>
                <c:pt idx="1">
                  <c:v>33604</c:v>
                </c:pt>
                <c:pt idx="2">
                  <c:v>0</c:v>
                </c:pt>
                <c:pt idx="3">
                  <c:v>3125</c:v>
                </c:pt>
                <c:pt idx="4">
                  <c:v>4936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8-4428-9C13-9F44737ED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660296"/>
        <c:axId val="373656376"/>
      </c:barChart>
      <c:catAx>
        <c:axId val="37366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56376"/>
        <c:crosses val="autoZero"/>
        <c:auto val="1"/>
        <c:lblAlgn val="ctr"/>
        <c:lblOffset val="100"/>
        <c:noMultiLvlLbl val="0"/>
      </c:catAx>
      <c:valAx>
        <c:axId val="373656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3660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000" dirty="0"/>
              <a:t>Praleistų</a:t>
            </a:r>
            <a:r>
              <a:rPr lang="lt-LT" sz="2000" baseline="0" dirty="0"/>
              <a:t> Tarybos posėdžių skaičius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6.7830556506523629E-2"/>
          <c:y val="0.1285225372057974"/>
          <c:w val="0.91526123093308986"/>
          <c:h val="0.55543605208329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Lapas1!$A$2:$A$26</c:f>
              <c:strCache>
                <c:ptCount val="25"/>
                <c:pt idx="0">
                  <c:v>Arūnas Kurlianskas</c:v>
                </c:pt>
                <c:pt idx="1">
                  <c:v>Steponas Kazlauskas</c:v>
                </c:pt>
                <c:pt idx="2">
                  <c:v>Genovaitė Kimbrienė</c:v>
                </c:pt>
                <c:pt idx="3">
                  <c:v>Ričardas Stonkus</c:v>
                </c:pt>
                <c:pt idx="4">
                  <c:v>Algirdas Gečas</c:v>
                </c:pt>
                <c:pt idx="5">
                  <c:v>Audrius Endzinas</c:v>
                </c:pt>
                <c:pt idx="6">
                  <c:v>Žygimantas Kurlianskas</c:v>
                </c:pt>
                <c:pt idx="7">
                  <c:v>Zigmantas Merliūnas</c:v>
                </c:pt>
                <c:pt idx="8">
                  <c:v>Arūnas Pupšys</c:v>
                </c:pt>
                <c:pt idx="9">
                  <c:v>Zigmantas Jaunius </c:v>
                </c:pt>
                <c:pt idx="10">
                  <c:v>Edvardas Jurjonas</c:v>
                </c:pt>
                <c:pt idx="11">
                  <c:v>Sigitas Majus</c:v>
                </c:pt>
                <c:pt idx="12">
                  <c:v>Vygantas Stoškus</c:v>
                </c:pt>
                <c:pt idx="13">
                  <c:v>Alina Urbonienė</c:v>
                </c:pt>
                <c:pt idx="14">
                  <c:v>Tomas Budrikis</c:v>
                </c:pt>
                <c:pt idx="15">
                  <c:v>Lijana Jagintavičienė</c:v>
                </c:pt>
                <c:pt idx="16">
                  <c:v>Vygantas Kamarauskas</c:v>
                </c:pt>
                <c:pt idx="17">
                  <c:v>Vytautas Laurinaitis</c:v>
                </c:pt>
                <c:pt idx="18">
                  <c:v>Antanas Martinkus</c:v>
                </c:pt>
                <c:pt idx="19">
                  <c:v>Edgaras Padimanskas</c:v>
                </c:pt>
                <c:pt idx="20">
                  <c:v>Daiva Plikšnienė</c:v>
                </c:pt>
                <c:pt idx="21">
                  <c:v>Sigitas Šeputis</c:v>
                </c:pt>
                <c:pt idx="22">
                  <c:v>Sandra Tamašauskienė</c:v>
                </c:pt>
                <c:pt idx="23">
                  <c:v>Laimutė Uselienė</c:v>
                </c:pt>
                <c:pt idx="24">
                  <c:v>Daiva Žebelienė </c:v>
                </c:pt>
              </c:strCache>
            </c:strRef>
          </c:cat>
          <c:val>
            <c:numRef>
              <c:f>Lapas1!$B$2:$B$26</c:f>
              <c:numCache>
                <c:formatCode>General</c:formatCode>
                <c:ptCount val="25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5-4EAD-9E43-A80C136BD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3616552"/>
        <c:axId val="393616880"/>
      </c:barChart>
      <c:catAx>
        <c:axId val="39361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3616880"/>
        <c:crosses val="autoZero"/>
        <c:auto val="1"/>
        <c:lblAlgn val="ctr"/>
        <c:lblOffset val="100"/>
        <c:noMultiLvlLbl val="0"/>
      </c:catAx>
      <c:valAx>
        <c:axId val="39361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3616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D272B-9A22-4929-8341-196905FAE7AF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t-LT"/>
        </a:p>
      </dgm:t>
    </dgm:pt>
    <dgm:pt modelId="{61135BB6-4748-4136-9275-2B66C39D19E4}">
      <dgm:prSet phldrT="[Tekstas]"/>
      <dgm:spPr/>
      <dgm:t>
        <a:bodyPr/>
        <a:lstStyle/>
        <a:p>
          <a:r>
            <a:rPr lang="lt-LT" dirty="0"/>
            <a:t>Minimali mėnesinė alga 607 Eur</a:t>
          </a:r>
        </a:p>
      </dgm:t>
    </dgm:pt>
    <dgm:pt modelId="{6BAF42B2-E2D1-444B-8386-C4D48125EAFD}" type="parTrans" cxnId="{2845E63F-2C22-44F2-82FC-DD78217D89FE}">
      <dgm:prSet/>
      <dgm:spPr/>
      <dgm:t>
        <a:bodyPr/>
        <a:lstStyle/>
        <a:p>
          <a:endParaRPr lang="lt-LT"/>
        </a:p>
      </dgm:t>
    </dgm:pt>
    <dgm:pt modelId="{3F863319-84C0-46EA-B26D-E478C1BDFEC6}" type="sibTrans" cxnId="{2845E63F-2C22-44F2-82FC-DD78217D89FE}">
      <dgm:prSet/>
      <dgm:spPr/>
      <dgm:t>
        <a:bodyPr/>
        <a:lstStyle/>
        <a:p>
          <a:endParaRPr lang="lt-LT"/>
        </a:p>
      </dgm:t>
    </dgm:pt>
    <dgm:pt modelId="{91565C5A-990C-49C3-9C3D-B0FFEE2C6B3B}">
      <dgm:prSet phldrT="[Tekstas]"/>
      <dgm:spPr/>
      <dgm:t>
        <a:bodyPr/>
        <a:lstStyle/>
        <a:p>
          <a:r>
            <a:rPr lang="lt-LT" dirty="0"/>
            <a:t>Vidutinė senatvės pensija 399 Eur</a:t>
          </a:r>
        </a:p>
      </dgm:t>
    </dgm:pt>
    <dgm:pt modelId="{2EB58454-4EAB-44BD-A090-827B2B8A7D60}" type="parTrans" cxnId="{F3B1506D-01A6-4680-B4FB-CAA35722E066}">
      <dgm:prSet/>
      <dgm:spPr/>
      <dgm:t>
        <a:bodyPr/>
        <a:lstStyle/>
        <a:p>
          <a:endParaRPr lang="lt-LT"/>
        </a:p>
      </dgm:t>
    </dgm:pt>
    <dgm:pt modelId="{468F4388-B91F-4459-AE29-0B5DD1F6E8B9}" type="sibTrans" cxnId="{F3B1506D-01A6-4680-B4FB-CAA35722E066}">
      <dgm:prSet/>
      <dgm:spPr/>
      <dgm:t>
        <a:bodyPr/>
        <a:lstStyle/>
        <a:p>
          <a:endParaRPr lang="lt-LT"/>
        </a:p>
      </dgm:t>
    </dgm:pt>
    <dgm:pt modelId="{0BA4D7FB-9C67-4BDB-9257-01E5B7FCDD8E}">
      <dgm:prSet phldrT="[Tekstas]"/>
      <dgm:spPr/>
      <dgm:t>
        <a:bodyPr/>
        <a:lstStyle/>
        <a:p>
          <a:r>
            <a:rPr lang="lt-LT" dirty="0"/>
            <a:t>Vaiko pinigai 60 Eur</a:t>
          </a:r>
        </a:p>
      </dgm:t>
    </dgm:pt>
    <dgm:pt modelId="{4B8FD470-5398-4E38-AAE9-A801D5126806}" type="parTrans" cxnId="{D7D150A6-301B-4C4F-A0D8-B0C5EB3B9DD1}">
      <dgm:prSet/>
      <dgm:spPr/>
      <dgm:t>
        <a:bodyPr/>
        <a:lstStyle/>
        <a:p>
          <a:endParaRPr lang="lt-LT"/>
        </a:p>
      </dgm:t>
    </dgm:pt>
    <dgm:pt modelId="{B6A6322B-7190-43C5-9E83-7A0CD62CACEB}" type="sibTrans" cxnId="{D7D150A6-301B-4C4F-A0D8-B0C5EB3B9DD1}">
      <dgm:prSet/>
      <dgm:spPr/>
      <dgm:t>
        <a:bodyPr/>
        <a:lstStyle/>
        <a:p>
          <a:endParaRPr lang="lt-LT"/>
        </a:p>
      </dgm:t>
    </dgm:pt>
    <dgm:pt modelId="{C5314B29-33D5-4E4F-90AB-F7853A291657}">
      <dgm:prSet phldrT="[Tekstas]"/>
      <dgm:spPr/>
      <dgm:t>
        <a:bodyPr/>
        <a:lstStyle/>
        <a:p>
          <a:r>
            <a:rPr lang="lt-LT" dirty="0"/>
            <a:t>Vidutinė socialinė pašalpa 83,2 Eur</a:t>
          </a:r>
        </a:p>
      </dgm:t>
    </dgm:pt>
    <dgm:pt modelId="{A0E3446B-2D76-4B4D-A4DE-F7D75541D861}" type="parTrans" cxnId="{96BA9FF1-3F52-47A4-8996-4BDE95F1B79D}">
      <dgm:prSet/>
      <dgm:spPr/>
      <dgm:t>
        <a:bodyPr/>
        <a:lstStyle/>
        <a:p>
          <a:endParaRPr lang="lt-LT"/>
        </a:p>
      </dgm:t>
    </dgm:pt>
    <dgm:pt modelId="{FFCF825F-A02E-4A3C-8DEE-A78CA7881CF8}" type="sibTrans" cxnId="{96BA9FF1-3F52-47A4-8996-4BDE95F1B79D}">
      <dgm:prSet/>
      <dgm:spPr/>
      <dgm:t>
        <a:bodyPr/>
        <a:lstStyle/>
        <a:p>
          <a:endParaRPr lang="lt-LT"/>
        </a:p>
      </dgm:t>
    </dgm:pt>
    <dgm:pt modelId="{BDA80BA6-FB3D-4D03-80A8-C40BD2BE9813}" type="pres">
      <dgm:prSet presAssocID="{48BD272B-9A22-4929-8341-196905FAE7AF}" presName="linearFlow" presStyleCnt="0">
        <dgm:presLayoutVars>
          <dgm:dir/>
          <dgm:resizeHandles val="exact"/>
        </dgm:presLayoutVars>
      </dgm:prSet>
      <dgm:spPr/>
    </dgm:pt>
    <dgm:pt modelId="{60AA6E94-E6D3-4A5F-989E-74DFA2CB0481}" type="pres">
      <dgm:prSet presAssocID="{61135BB6-4748-4136-9275-2B66C39D19E4}" presName="composite" presStyleCnt="0"/>
      <dgm:spPr/>
    </dgm:pt>
    <dgm:pt modelId="{00E40BA5-91AC-4591-9D84-24A84F64E404}" type="pres">
      <dgm:prSet presAssocID="{61135BB6-4748-4136-9275-2B66C39D19E4}" presName="imgShp" presStyleLbl="fgImgPlace1" presStyleIdx="0" presStyleCnt="4" custLinFactNeighborX="-52258" custLinFactNeighborY="-149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as"/>
        </a:ext>
      </dgm:extLst>
    </dgm:pt>
    <dgm:pt modelId="{E18157F1-4BA2-4658-8AEF-33FD161BD97E}" type="pres">
      <dgm:prSet presAssocID="{61135BB6-4748-4136-9275-2B66C39D19E4}" presName="txShp" presStyleLbl="node1" presStyleIdx="0" presStyleCnt="4">
        <dgm:presLayoutVars>
          <dgm:bulletEnabled val="1"/>
        </dgm:presLayoutVars>
      </dgm:prSet>
      <dgm:spPr/>
    </dgm:pt>
    <dgm:pt modelId="{73F8B8EB-304E-4543-ADE0-0D73BBD35FDD}" type="pres">
      <dgm:prSet presAssocID="{3F863319-84C0-46EA-B26D-E478C1BDFEC6}" presName="spacing" presStyleCnt="0"/>
      <dgm:spPr/>
    </dgm:pt>
    <dgm:pt modelId="{3BA2F5AF-C686-4D3B-820D-08989DD38319}" type="pres">
      <dgm:prSet presAssocID="{91565C5A-990C-49C3-9C3D-B0FFEE2C6B3B}" presName="composite" presStyleCnt="0"/>
      <dgm:spPr/>
    </dgm:pt>
    <dgm:pt modelId="{3EAEC00A-0D4D-4FE1-BF48-1C288C110F40}" type="pres">
      <dgm:prSet presAssocID="{91565C5A-990C-49C3-9C3D-B0FFEE2C6B3B}" presName="imgShp" presStyleLbl="fgImgPlace1" presStyleIdx="1" presStyleCnt="4" custLinFactNeighborX="-52258" custLinFactNeighborY="44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tos"/>
        </a:ext>
      </dgm:extLst>
    </dgm:pt>
    <dgm:pt modelId="{90394249-AACC-4DAF-81DF-CDDB1842D891}" type="pres">
      <dgm:prSet presAssocID="{91565C5A-990C-49C3-9C3D-B0FFEE2C6B3B}" presName="txShp" presStyleLbl="node1" presStyleIdx="1" presStyleCnt="4">
        <dgm:presLayoutVars>
          <dgm:bulletEnabled val="1"/>
        </dgm:presLayoutVars>
      </dgm:prSet>
      <dgm:spPr/>
    </dgm:pt>
    <dgm:pt modelId="{394C3304-F8DE-4038-B9A7-3710BB9A4CA2}" type="pres">
      <dgm:prSet presAssocID="{468F4388-B91F-4459-AE29-0B5DD1F6E8B9}" presName="spacing" presStyleCnt="0"/>
      <dgm:spPr/>
    </dgm:pt>
    <dgm:pt modelId="{E1FD0598-250B-4806-A1CB-7F3E81918F06}" type="pres">
      <dgm:prSet presAssocID="{0BA4D7FB-9C67-4BDB-9257-01E5B7FCDD8E}" presName="composite" presStyleCnt="0"/>
      <dgm:spPr/>
    </dgm:pt>
    <dgm:pt modelId="{77DFC69F-A853-41A0-8642-5520F3935C75}" type="pres">
      <dgm:prSet presAssocID="{0BA4D7FB-9C67-4BDB-9257-01E5B7FCDD8E}" presName="imgShp" presStyleLbl="fgImgPlace1" presStyleIdx="2" presStyleCnt="4" custLinFactNeighborX="-47780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eima su berniuku"/>
        </a:ext>
      </dgm:extLst>
    </dgm:pt>
    <dgm:pt modelId="{39C662F7-F959-4A96-9D95-7D452A858C47}" type="pres">
      <dgm:prSet presAssocID="{0BA4D7FB-9C67-4BDB-9257-01E5B7FCDD8E}" presName="txShp" presStyleLbl="node1" presStyleIdx="2" presStyleCnt="4">
        <dgm:presLayoutVars>
          <dgm:bulletEnabled val="1"/>
        </dgm:presLayoutVars>
      </dgm:prSet>
      <dgm:spPr/>
    </dgm:pt>
    <dgm:pt modelId="{9185577D-272A-412D-BA7E-AB6FA946F7AA}" type="pres">
      <dgm:prSet presAssocID="{B6A6322B-7190-43C5-9E83-7A0CD62CACEB}" presName="spacing" presStyleCnt="0"/>
      <dgm:spPr/>
    </dgm:pt>
    <dgm:pt modelId="{AE610687-979F-4E51-9594-9DFE9903BC4A}" type="pres">
      <dgm:prSet presAssocID="{C5314B29-33D5-4E4F-90AB-F7853A291657}" presName="composite" presStyleCnt="0"/>
      <dgm:spPr/>
    </dgm:pt>
    <dgm:pt modelId="{C0CDFAE8-E75D-4F0C-ABAD-3CF7897533F3}" type="pres">
      <dgm:prSet presAssocID="{C5314B29-33D5-4E4F-90AB-F7853A291657}" presName="imgShp" presStyleLbl="fgImgPlace1" presStyleIdx="3" presStyleCnt="4" custLinFactNeighborX="-55245" custLinFactNeighborY="-10452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nigai"/>
        </a:ext>
      </dgm:extLst>
    </dgm:pt>
    <dgm:pt modelId="{B7347F65-DA7A-49FA-91BE-F6A44FD3E051}" type="pres">
      <dgm:prSet presAssocID="{C5314B29-33D5-4E4F-90AB-F7853A291657}" presName="txShp" presStyleLbl="node1" presStyleIdx="3" presStyleCnt="4">
        <dgm:presLayoutVars>
          <dgm:bulletEnabled val="1"/>
        </dgm:presLayoutVars>
      </dgm:prSet>
      <dgm:spPr/>
    </dgm:pt>
  </dgm:ptLst>
  <dgm:cxnLst>
    <dgm:cxn modelId="{E40E100F-2683-4E56-B149-FC71FA88ADEF}" type="presOf" srcId="{0BA4D7FB-9C67-4BDB-9257-01E5B7FCDD8E}" destId="{39C662F7-F959-4A96-9D95-7D452A858C47}" srcOrd="0" destOrd="0" presId="urn:microsoft.com/office/officeart/2005/8/layout/vList3"/>
    <dgm:cxn modelId="{E434560F-9C90-4D82-AF92-E0BDCA6A56C9}" type="presOf" srcId="{48BD272B-9A22-4929-8341-196905FAE7AF}" destId="{BDA80BA6-FB3D-4D03-80A8-C40BD2BE9813}" srcOrd="0" destOrd="0" presId="urn:microsoft.com/office/officeart/2005/8/layout/vList3"/>
    <dgm:cxn modelId="{71216A1B-ED1E-490B-81EF-104A66C8DB08}" type="presOf" srcId="{C5314B29-33D5-4E4F-90AB-F7853A291657}" destId="{B7347F65-DA7A-49FA-91BE-F6A44FD3E051}" srcOrd="0" destOrd="0" presId="urn:microsoft.com/office/officeart/2005/8/layout/vList3"/>
    <dgm:cxn modelId="{2845E63F-2C22-44F2-82FC-DD78217D89FE}" srcId="{48BD272B-9A22-4929-8341-196905FAE7AF}" destId="{61135BB6-4748-4136-9275-2B66C39D19E4}" srcOrd="0" destOrd="0" parTransId="{6BAF42B2-E2D1-444B-8386-C4D48125EAFD}" sibTransId="{3F863319-84C0-46EA-B26D-E478C1BDFEC6}"/>
    <dgm:cxn modelId="{F3B1506D-01A6-4680-B4FB-CAA35722E066}" srcId="{48BD272B-9A22-4929-8341-196905FAE7AF}" destId="{91565C5A-990C-49C3-9C3D-B0FFEE2C6B3B}" srcOrd="1" destOrd="0" parTransId="{2EB58454-4EAB-44BD-A090-827B2B8A7D60}" sibTransId="{468F4388-B91F-4459-AE29-0B5DD1F6E8B9}"/>
    <dgm:cxn modelId="{5B9E0F95-C992-42F7-8D8A-48953EF8B8FC}" type="presOf" srcId="{91565C5A-990C-49C3-9C3D-B0FFEE2C6B3B}" destId="{90394249-AACC-4DAF-81DF-CDDB1842D891}" srcOrd="0" destOrd="0" presId="urn:microsoft.com/office/officeart/2005/8/layout/vList3"/>
    <dgm:cxn modelId="{D7D150A6-301B-4C4F-A0D8-B0C5EB3B9DD1}" srcId="{48BD272B-9A22-4929-8341-196905FAE7AF}" destId="{0BA4D7FB-9C67-4BDB-9257-01E5B7FCDD8E}" srcOrd="2" destOrd="0" parTransId="{4B8FD470-5398-4E38-AAE9-A801D5126806}" sibTransId="{B6A6322B-7190-43C5-9E83-7A0CD62CACEB}"/>
    <dgm:cxn modelId="{3CD543B7-3B35-4602-84F6-FD6A014DC0E6}" type="presOf" srcId="{61135BB6-4748-4136-9275-2B66C39D19E4}" destId="{E18157F1-4BA2-4658-8AEF-33FD161BD97E}" srcOrd="0" destOrd="0" presId="urn:microsoft.com/office/officeart/2005/8/layout/vList3"/>
    <dgm:cxn modelId="{96BA9FF1-3F52-47A4-8996-4BDE95F1B79D}" srcId="{48BD272B-9A22-4929-8341-196905FAE7AF}" destId="{C5314B29-33D5-4E4F-90AB-F7853A291657}" srcOrd="3" destOrd="0" parTransId="{A0E3446B-2D76-4B4D-A4DE-F7D75541D861}" sibTransId="{FFCF825F-A02E-4A3C-8DEE-A78CA7881CF8}"/>
    <dgm:cxn modelId="{75DB5AFA-BFBE-4FE9-A1FB-B4479E311E95}" type="presParOf" srcId="{BDA80BA6-FB3D-4D03-80A8-C40BD2BE9813}" destId="{60AA6E94-E6D3-4A5F-989E-74DFA2CB0481}" srcOrd="0" destOrd="0" presId="urn:microsoft.com/office/officeart/2005/8/layout/vList3"/>
    <dgm:cxn modelId="{CA59A1CD-8724-4AF4-BCEE-E3BA031CCB8C}" type="presParOf" srcId="{60AA6E94-E6D3-4A5F-989E-74DFA2CB0481}" destId="{00E40BA5-91AC-4591-9D84-24A84F64E404}" srcOrd="0" destOrd="0" presId="urn:microsoft.com/office/officeart/2005/8/layout/vList3"/>
    <dgm:cxn modelId="{CB8A1E96-FD15-4334-844F-97C660B90E3D}" type="presParOf" srcId="{60AA6E94-E6D3-4A5F-989E-74DFA2CB0481}" destId="{E18157F1-4BA2-4658-8AEF-33FD161BD97E}" srcOrd="1" destOrd="0" presId="urn:microsoft.com/office/officeart/2005/8/layout/vList3"/>
    <dgm:cxn modelId="{F76E9B14-8C73-4FC0-BE25-EA0B6BD3E25E}" type="presParOf" srcId="{BDA80BA6-FB3D-4D03-80A8-C40BD2BE9813}" destId="{73F8B8EB-304E-4543-ADE0-0D73BBD35FDD}" srcOrd="1" destOrd="0" presId="urn:microsoft.com/office/officeart/2005/8/layout/vList3"/>
    <dgm:cxn modelId="{079170FA-BE09-45A4-A5D4-ED3E39294490}" type="presParOf" srcId="{BDA80BA6-FB3D-4D03-80A8-C40BD2BE9813}" destId="{3BA2F5AF-C686-4D3B-820D-08989DD38319}" srcOrd="2" destOrd="0" presId="urn:microsoft.com/office/officeart/2005/8/layout/vList3"/>
    <dgm:cxn modelId="{F20816C3-2117-4621-B7A0-AC3BB0767B22}" type="presParOf" srcId="{3BA2F5AF-C686-4D3B-820D-08989DD38319}" destId="{3EAEC00A-0D4D-4FE1-BF48-1C288C110F40}" srcOrd="0" destOrd="0" presId="urn:microsoft.com/office/officeart/2005/8/layout/vList3"/>
    <dgm:cxn modelId="{E72105BF-396D-4A9B-9066-041E1F5297E3}" type="presParOf" srcId="{3BA2F5AF-C686-4D3B-820D-08989DD38319}" destId="{90394249-AACC-4DAF-81DF-CDDB1842D891}" srcOrd="1" destOrd="0" presId="urn:microsoft.com/office/officeart/2005/8/layout/vList3"/>
    <dgm:cxn modelId="{5E45FD3D-CCC0-484B-AFE9-71C4AE240166}" type="presParOf" srcId="{BDA80BA6-FB3D-4D03-80A8-C40BD2BE9813}" destId="{394C3304-F8DE-4038-B9A7-3710BB9A4CA2}" srcOrd="3" destOrd="0" presId="urn:microsoft.com/office/officeart/2005/8/layout/vList3"/>
    <dgm:cxn modelId="{4594A664-5FFD-42EE-8F5A-127833D04483}" type="presParOf" srcId="{BDA80BA6-FB3D-4D03-80A8-C40BD2BE9813}" destId="{E1FD0598-250B-4806-A1CB-7F3E81918F06}" srcOrd="4" destOrd="0" presId="urn:microsoft.com/office/officeart/2005/8/layout/vList3"/>
    <dgm:cxn modelId="{EF6A49A9-F299-49B1-9BEC-63E5D8D29E31}" type="presParOf" srcId="{E1FD0598-250B-4806-A1CB-7F3E81918F06}" destId="{77DFC69F-A853-41A0-8642-5520F3935C75}" srcOrd="0" destOrd="0" presId="urn:microsoft.com/office/officeart/2005/8/layout/vList3"/>
    <dgm:cxn modelId="{5DC8C450-14B8-4344-907E-5C2333ABB49C}" type="presParOf" srcId="{E1FD0598-250B-4806-A1CB-7F3E81918F06}" destId="{39C662F7-F959-4A96-9D95-7D452A858C47}" srcOrd="1" destOrd="0" presId="urn:microsoft.com/office/officeart/2005/8/layout/vList3"/>
    <dgm:cxn modelId="{026BB00E-DBA0-4187-B1C2-86C2214A9071}" type="presParOf" srcId="{BDA80BA6-FB3D-4D03-80A8-C40BD2BE9813}" destId="{9185577D-272A-412D-BA7E-AB6FA946F7AA}" srcOrd="5" destOrd="0" presId="urn:microsoft.com/office/officeart/2005/8/layout/vList3"/>
    <dgm:cxn modelId="{31CFBBFB-140D-4B61-920F-FE2E5EEFD455}" type="presParOf" srcId="{BDA80BA6-FB3D-4D03-80A8-C40BD2BE9813}" destId="{AE610687-979F-4E51-9594-9DFE9903BC4A}" srcOrd="6" destOrd="0" presId="urn:microsoft.com/office/officeart/2005/8/layout/vList3"/>
    <dgm:cxn modelId="{B1FC761C-2B5A-4E21-B2B4-B7B3318C38D7}" type="presParOf" srcId="{AE610687-979F-4E51-9594-9DFE9903BC4A}" destId="{C0CDFAE8-E75D-4F0C-ABAD-3CF7897533F3}" srcOrd="0" destOrd="0" presId="urn:microsoft.com/office/officeart/2005/8/layout/vList3"/>
    <dgm:cxn modelId="{1F630944-FC61-4A56-9BC0-E698B82F267B}" type="presParOf" srcId="{AE610687-979F-4E51-9594-9DFE9903BC4A}" destId="{B7347F65-DA7A-49FA-91BE-F6A44FD3E0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4A8DB-89FD-49CD-A83E-C2645980224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1CF360-FA04-4CD4-99DE-3B42F771A5A9}">
      <dgm:prSet/>
      <dgm:spPr/>
      <dgm:t>
        <a:bodyPr/>
        <a:lstStyle/>
        <a:p>
          <a:r>
            <a:rPr lang="en-US"/>
            <a:t>Per 20</a:t>
          </a:r>
          <a:r>
            <a:rPr lang="lt-LT"/>
            <a:t>20</a:t>
          </a:r>
          <a:r>
            <a:rPr lang="en-US"/>
            <a:t> m. įvyko 11 komiteto posėdžių. </a:t>
          </a:r>
        </a:p>
      </dgm:t>
    </dgm:pt>
    <dgm:pt modelId="{0031D1F6-0C65-4A8F-8470-87263274F171}" type="parTrans" cxnId="{1AA00C07-770E-49C4-A802-1014654FFFA7}">
      <dgm:prSet/>
      <dgm:spPr/>
      <dgm:t>
        <a:bodyPr/>
        <a:lstStyle/>
        <a:p>
          <a:endParaRPr lang="en-US"/>
        </a:p>
      </dgm:t>
    </dgm:pt>
    <dgm:pt modelId="{A55C4B85-BDED-48BC-9ED9-5439DB4A9830}" type="sibTrans" cxnId="{1AA00C07-770E-49C4-A802-1014654FFFA7}">
      <dgm:prSet/>
      <dgm:spPr/>
      <dgm:t>
        <a:bodyPr/>
        <a:lstStyle/>
        <a:p>
          <a:endParaRPr lang="en-US"/>
        </a:p>
      </dgm:t>
    </dgm:pt>
    <dgm:pt modelId="{0B719808-F012-4CF0-81F3-A04E476939D7}">
      <dgm:prSet/>
      <dgm:spPr/>
      <dgm:t>
        <a:bodyPr/>
        <a:lstStyle/>
        <a:p>
          <a:r>
            <a:rPr lang="en-US" dirty="0" err="1"/>
            <a:t>Apsvarstyti</a:t>
          </a:r>
          <a:r>
            <a:rPr lang="en-US" dirty="0"/>
            <a:t> 2</a:t>
          </a:r>
          <a:r>
            <a:rPr lang="lt-LT" dirty="0"/>
            <a:t>65</a:t>
          </a:r>
          <a:r>
            <a:rPr lang="en-US" dirty="0"/>
            <a:t> </a:t>
          </a:r>
          <a:r>
            <a:rPr lang="en-US" dirty="0" err="1"/>
            <a:t>sprendimo</a:t>
          </a:r>
          <a:r>
            <a:rPr lang="en-US" dirty="0"/>
            <a:t> </a:t>
          </a:r>
          <a:r>
            <a:rPr lang="en-US" dirty="0" err="1"/>
            <a:t>projektai</a:t>
          </a:r>
          <a:r>
            <a:rPr lang="en-US" dirty="0"/>
            <a:t>, </a:t>
          </a:r>
          <a:r>
            <a:rPr lang="en-US" dirty="0" err="1"/>
            <a:t>išklausyt</a:t>
          </a:r>
          <a:r>
            <a:rPr lang="lt-LT" dirty="0" err="1"/>
            <a:t>os</a:t>
          </a:r>
          <a:r>
            <a:rPr lang="en-US" dirty="0"/>
            <a:t> </a:t>
          </a:r>
          <a:r>
            <a:rPr lang="lt-LT" dirty="0"/>
            <a:t>4  </a:t>
          </a:r>
          <a:r>
            <a:rPr lang="en-US" dirty="0" err="1"/>
            <a:t>informacij</a:t>
          </a:r>
          <a:r>
            <a:rPr lang="lt-LT" dirty="0" err="1"/>
            <a:t>os</a:t>
          </a:r>
          <a:r>
            <a:rPr lang="lt-LT" dirty="0"/>
            <a:t>.</a:t>
          </a:r>
          <a:r>
            <a:rPr lang="en-US" dirty="0"/>
            <a:t> </a:t>
          </a:r>
        </a:p>
      </dgm:t>
    </dgm:pt>
    <dgm:pt modelId="{E6E0292F-FE4B-419A-AFF9-5D8D5CF7E6BC}" type="parTrans" cxnId="{57691C9C-2BAF-4883-8B81-FE57ED5D1AAC}">
      <dgm:prSet/>
      <dgm:spPr/>
      <dgm:t>
        <a:bodyPr/>
        <a:lstStyle/>
        <a:p>
          <a:endParaRPr lang="en-US"/>
        </a:p>
      </dgm:t>
    </dgm:pt>
    <dgm:pt modelId="{55739CE8-8546-434B-9758-AE345C417222}" type="sibTrans" cxnId="{57691C9C-2BAF-4883-8B81-FE57ED5D1AAC}">
      <dgm:prSet/>
      <dgm:spPr/>
      <dgm:t>
        <a:bodyPr/>
        <a:lstStyle/>
        <a:p>
          <a:endParaRPr lang="en-US"/>
        </a:p>
      </dgm:t>
    </dgm:pt>
    <dgm:pt modelId="{555FD728-35A8-4E26-8E3F-A16BEE82025B}" type="pres">
      <dgm:prSet presAssocID="{8174A8DB-89FD-49CD-A83E-C264598022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587D58-6B35-4D0B-A103-985336E73009}" type="pres">
      <dgm:prSet presAssocID="{221CF360-FA04-4CD4-99DE-3B42F771A5A9}" presName="hierRoot1" presStyleCnt="0"/>
      <dgm:spPr/>
    </dgm:pt>
    <dgm:pt modelId="{B5C3FF09-49D8-4010-B1D0-8C5D44837666}" type="pres">
      <dgm:prSet presAssocID="{221CF360-FA04-4CD4-99DE-3B42F771A5A9}" presName="composite" presStyleCnt="0"/>
      <dgm:spPr/>
    </dgm:pt>
    <dgm:pt modelId="{6F86FED8-23F4-4BA9-B43C-0C658DFFC207}" type="pres">
      <dgm:prSet presAssocID="{221CF360-FA04-4CD4-99DE-3B42F771A5A9}" presName="background" presStyleLbl="node0" presStyleIdx="0" presStyleCnt="2"/>
      <dgm:spPr/>
    </dgm:pt>
    <dgm:pt modelId="{3FBCFC58-7E29-4F8A-9916-7AD6F5517610}" type="pres">
      <dgm:prSet presAssocID="{221CF360-FA04-4CD4-99DE-3B42F771A5A9}" presName="text" presStyleLbl="fgAcc0" presStyleIdx="0" presStyleCnt="2">
        <dgm:presLayoutVars>
          <dgm:chPref val="3"/>
        </dgm:presLayoutVars>
      </dgm:prSet>
      <dgm:spPr/>
    </dgm:pt>
    <dgm:pt modelId="{A56591F0-7778-485E-B191-EF7016DC63C2}" type="pres">
      <dgm:prSet presAssocID="{221CF360-FA04-4CD4-99DE-3B42F771A5A9}" presName="hierChild2" presStyleCnt="0"/>
      <dgm:spPr/>
    </dgm:pt>
    <dgm:pt modelId="{60120C12-121E-4C17-9088-50C829474A34}" type="pres">
      <dgm:prSet presAssocID="{0B719808-F012-4CF0-81F3-A04E476939D7}" presName="hierRoot1" presStyleCnt="0"/>
      <dgm:spPr/>
    </dgm:pt>
    <dgm:pt modelId="{1672D5C2-D4D1-4357-B80E-7E377B0C3B5A}" type="pres">
      <dgm:prSet presAssocID="{0B719808-F012-4CF0-81F3-A04E476939D7}" presName="composite" presStyleCnt="0"/>
      <dgm:spPr/>
    </dgm:pt>
    <dgm:pt modelId="{FF4DB4B5-0233-4AD9-9AC8-6144C643BBDE}" type="pres">
      <dgm:prSet presAssocID="{0B719808-F012-4CF0-81F3-A04E476939D7}" presName="background" presStyleLbl="node0" presStyleIdx="1" presStyleCnt="2"/>
      <dgm:spPr/>
    </dgm:pt>
    <dgm:pt modelId="{C4BEE338-9BBB-4C2C-8ECD-DA50758127D8}" type="pres">
      <dgm:prSet presAssocID="{0B719808-F012-4CF0-81F3-A04E476939D7}" presName="text" presStyleLbl="fgAcc0" presStyleIdx="1" presStyleCnt="2">
        <dgm:presLayoutVars>
          <dgm:chPref val="3"/>
        </dgm:presLayoutVars>
      </dgm:prSet>
      <dgm:spPr/>
    </dgm:pt>
    <dgm:pt modelId="{0C5FE00F-DDE3-4977-9D35-B4C587F6C096}" type="pres">
      <dgm:prSet presAssocID="{0B719808-F012-4CF0-81F3-A04E476939D7}" presName="hierChild2" presStyleCnt="0"/>
      <dgm:spPr/>
    </dgm:pt>
  </dgm:ptLst>
  <dgm:cxnLst>
    <dgm:cxn modelId="{1AA00C07-770E-49C4-A802-1014654FFFA7}" srcId="{8174A8DB-89FD-49CD-A83E-C26459802249}" destId="{221CF360-FA04-4CD4-99DE-3B42F771A5A9}" srcOrd="0" destOrd="0" parTransId="{0031D1F6-0C65-4A8F-8470-87263274F171}" sibTransId="{A55C4B85-BDED-48BC-9ED9-5439DB4A9830}"/>
    <dgm:cxn modelId="{DB16964C-C595-4008-B343-6406C2DBB476}" type="presOf" srcId="{221CF360-FA04-4CD4-99DE-3B42F771A5A9}" destId="{3FBCFC58-7E29-4F8A-9916-7AD6F5517610}" srcOrd="0" destOrd="0" presId="urn:microsoft.com/office/officeart/2005/8/layout/hierarchy1"/>
    <dgm:cxn modelId="{C6C6337C-1E42-46A6-8E32-5E275540F152}" type="presOf" srcId="{8174A8DB-89FD-49CD-A83E-C26459802249}" destId="{555FD728-35A8-4E26-8E3F-A16BEE82025B}" srcOrd="0" destOrd="0" presId="urn:microsoft.com/office/officeart/2005/8/layout/hierarchy1"/>
    <dgm:cxn modelId="{57691C9C-2BAF-4883-8B81-FE57ED5D1AAC}" srcId="{8174A8DB-89FD-49CD-A83E-C26459802249}" destId="{0B719808-F012-4CF0-81F3-A04E476939D7}" srcOrd="1" destOrd="0" parTransId="{E6E0292F-FE4B-419A-AFF9-5D8D5CF7E6BC}" sibTransId="{55739CE8-8546-434B-9758-AE345C417222}"/>
    <dgm:cxn modelId="{137E7BDE-A35A-4F6C-8D48-2A190572860E}" type="presOf" srcId="{0B719808-F012-4CF0-81F3-A04E476939D7}" destId="{C4BEE338-9BBB-4C2C-8ECD-DA50758127D8}" srcOrd="0" destOrd="0" presId="urn:microsoft.com/office/officeart/2005/8/layout/hierarchy1"/>
    <dgm:cxn modelId="{BA1DD2D7-C231-4398-AA18-A1CABA6DD52C}" type="presParOf" srcId="{555FD728-35A8-4E26-8E3F-A16BEE82025B}" destId="{64587D58-6B35-4D0B-A103-985336E73009}" srcOrd="0" destOrd="0" presId="urn:microsoft.com/office/officeart/2005/8/layout/hierarchy1"/>
    <dgm:cxn modelId="{5D9083CD-5872-4925-B505-4ACD7300BF1B}" type="presParOf" srcId="{64587D58-6B35-4D0B-A103-985336E73009}" destId="{B5C3FF09-49D8-4010-B1D0-8C5D44837666}" srcOrd="0" destOrd="0" presId="urn:microsoft.com/office/officeart/2005/8/layout/hierarchy1"/>
    <dgm:cxn modelId="{783D90FC-48F2-4C59-901C-7A1BF5DFFBDC}" type="presParOf" srcId="{B5C3FF09-49D8-4010-B1D0-8C5D44837666}" destId="{6F86FED8-23F4-4BA9-B43C-0C658DFFC207}" srcOrd="0" destOrd="0" presId="urn:microsoft.com/office/officeart/2005/8/layout/hierarchy1"/>
    <dgm:cxn modelId="{53B41617-4802-4B70-B5DF-EC6EECFB975C}" type="presParOf" srcId="{B5C3FF09-49D8-4010-B1D0-8C5D44837666}" destId="{3FBCFC58-7E29-4F8A-9916-7AD6F5517610}" srcOrd="1" destOrd="0" presId="urn:microsoft.com/office/officeart/2005/8/layout/hierarchy1"/>
    <dgm:cxn modelId="{4BFFCB0E-925C-4A20-9043-57822EFCE191}" type="presParOf" srcId="{64587D58-6B35-4D0B-A103-985336E73009}" destId="{A56591F0-7778-485E-B191-EF7016DC63C2}" srcOrd="1" destOrd="0" presId="urn:microsoft.com/office/officeart/2005/8/layout/hierarchy1"/>
    <dgm:cxn modelId="{CC24F532-CC6E-41ED-9FDE-DCEC675CF957}" type="presParOf" srcId="{555FD728-35A8-4E26-8E3F-A16BEE82025B}" destId="{60120C12-121E-4C17-9088-50C829474A34}" srcOrd="1" destOrd="0" presId="urn:microsoft.com/office/officeart/2005/8/layout/hierarchy1"/>
    <dgm:cxn modelId="{EF972DFA-931E-4788-B899-24FF33830EF9}" type="presParOf" srcId="{60120C12-121E-4C17-9088-50C829474A34}" destId="{1672D5C2-D4D1-4357-B80E-7E377B0C3B5A}" srcOrd="0" destOrd="0" presId="urn:microsoft.com/office/officeart/2005/8/layout/hierarchy1"/>
    <dgm:cxn modelId="{4A936B1D-86D9-415B-945D-B0F6815E6001}" type="presParOf" srcId="{1672D5C2-D4D1-4357-B80E-7E377B0C3B5A}" destId="{FF4DB4B5-0233-4AD9-9AC8-6144C643BBDE}" srcOrd="0" destOrd="0" presId="urn:microsoft.com/office/officeart/2005/8/layout/hierarchy1"/>
    <dgm:cxn modelId="{9876718C-F3FD-403E-82E7-D3E5D3A8ECD8}" type="presParOf" srcId="{1672D5C2-D4D1-4357-B80E-7E377B0C3B5A}" destId="{C4BEE338-9BBB-4C2C-8ECD-DA50758127D8}" srcOrd="1" destOrd="0" presId="urn:microsoft.com/office/officeart/2005/8/layout/hierarchy1"/>
    <dgm:cxn modelId="{2523E09F-8F0F-4CD2-AFEB-D34C309484FE}" type="presParOf" srcId="{60120C12-121E-4C17-9088-50C829474A34}" destId="{0C5FE00F-DDE3-4977-9D35-B4C587F6C0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0D493-75DE-4630-8E56-0BA4830E4A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EE757C-8A1B-47BE-9D86-D5ED99626123}">
      <dgm:prSet/>
      <dgm:spPr/>
      <dgm:t>
        <a:bodyPr/>
        <a:lstStyle/>
        <a:p>
          <a:r>
            <a:rPr lang="lt-LT"/>
            <a:t>Per 2020 m. įvyko 12 komiteto posėdžių.</a:t>
          </a:r>
          <a:endParaRPr lang="en-US"/>
        </a:p>
      </dgm:t>
    </dgm:pt>
    <dgm:pt modelId="{B6066680-4891-40C0-AD70-35EFCC9E03C9}" type="parTrans" cxnId="{23AE67EE-E730-4C24-A3D5-97FE4187372B}">
      <dgm:prSet/>
      <dgm:spPr/>
      <dgm:t>
        <a:bodyPr/>
        <a:lstStyle/>
        <a:p>
          <a:endParaRPr lang="en-US"/>
        </a:p>
      </dgm:t>
    </dgm:pt>
    <dgm:pt modelId="{54917DFA-38FE-4873-912B-4DC03EDC12CD}" type="sibTrans" cxnId="{23AE67EE-E730-4C24-A3D5-97FE4187372B}">
      <dgm:prSet/>
      <dgm:spPr/>
      <dgm:t>
        <a:bodyPr/>
        <a:lstStyle/>
        <a:p>
          <a:endParaRPr lang="en-US"/>
        </a:p>
      </dgm:t>
    </dgm:pt>
    <dgm:pt modelId="{C3AB4F50-57E9-4327-9799-B0AF10C904E1}">
      <dgm:prSet/>
      <dgm:spPr/>
      <dgm:t>
        <a:bodyPr/>
        <a:lstStyle/>
        <a:p>
          <a:r>
            <a:rPr lang="lt-LT" dirty="0"/>
            <a:t>Apsvarstyti 235 sprendimo projektai, išklausytos 4 informacijos. </a:t>
          </a:r>
          <a:endParaRPr lang="en-US" dirty="0"/>
        </a:p>
      </dgm:t>
    </dgm:pt>
    <dgm:pt modelId="{781CFA0C-D14C-4387-A609-B38EA012FBF5}" type="parTrans" cxnId="{B4246A6A-163D-435D-8C0E-EE31BF6FFD7B}">
      <dgm:prSet/>
      <dgm:spPr/>
      <dgm:t>
        <a:bodyPr/>
        <a:lstStyle/>
        <a:p>
          <a:endParaRPr lang="en-US"/>
        </a:p>
      </dgm:t>
    </dgm:pt>
    <dgm:pt modelId="{4A5890DF-4ACD-44A9-BD88-DC58D1CD22BE}" type="sibTrans" cxnId="{B4246A6A-163D-435D-8C0E-EE31BF6FFD7B}">
      <dgm:prSet/>
      <dgm:spPr/>
      <dgm:t>
        <a:bodyPr/>
        <a:lstStyle/>
        <a:p>
          <a:endParaRPr lang="en-US"/>
        </a:p>
      </dgm:t>
    </dgm:pt>
    <dgm:pt modelId="{4ABBCC1E-EB2D-42AF-87FA-2A81BC0BCC58}">
      <dgm:prSet/>
      <dgm:spPr/>
      <dgm:t>
        <a:bodyPr/>
        <a:lstStyle/>
        <a:p>
          <a:r>
            <a:rPr lang="lt-LT"/>
            <a:t>Įvyko 1 išvažiuojamasis posėdis į Šilutės Visuomenės sveikatos biurą.</a:t>
          </a:r>
          <a:endParaRPr lang="en-US"/>
        </a:p>
      </dgm:t>
    </dgm:pt>
    <dgm:pt modelId="{DED2CB86-C031-45DF-A489-DBDBA90EF551}" type="parTrans" cxnId="{182A4933-F025-401B-B666-0C8C7393709E}">
      <dgm:prSet/>
      <dgm:spPr/>
      <dgm:t>
        <a:bodyPr/>
        <a:lstStyle/>
        <a:p>
          <a:endParaRPr lang="en-US"/>
        </a:p>
      </dgm:t>
    </dgm:pt>
    <dgm:pt modelId="{11101673-AE28-4B3E-87F4-CCA68DD261FB}" type="sibTrans" cxnId="{182A4933-F025-401B-B666-0C8C7393709E}">
      <dgm:prSet/>
      <dgm:spPr/>
      <dgm:t>
        <a:bodyPr/>
        <a:lstStyle/>
        <a:p>
          <a:endParaRPr lang="en-US"/>
        </a:p>
      </dgm:t>
    </dgm:pt>
    <dgm:pt modelId="{0D967150-B57E-4E6C-A93B-4AEDE19C271A}" type="pres">
      <dgm:prSet presAssocID="{2240D493-75DE-4630-8E56-0BA4830E4A66}" presName="linear" presStyleCnt="0">
        <dgm:presLayoutVars>
          <dgm:animLvl val="lvl"/>
          <dgm:resizeHandles val="exact"/>
        </dgm:presLayoutVars>
      </dgm:prSet>
      <dgm:spPr/>
    </dgm:pt>
    <dgm:pt modelId="{D7426610-5704-47E1-9A79-C6E2BB1F9AB2}" type="pres">
      <dgm:prSet presAssocID="{8DEE757C-8A1B-47BE-9D86-D5ED996261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79A863-C5D0-4F7E-BC3A-A1EC6FF62600}" type="pres">
      <dgm:prSet presAssocID="{54917DFA-38FE-4873-912B-4DC03EDC12CD}" presName="spacer" presStyleCnt="0"/>
      <dgm:spPr/>
    </dgm:pt>
    <dgm:pt modelId="{5CD0EF96-6C03-4A4A-825D-E33099EB1B1C}" type="pres">
      <dgm:prSet presAssocID="{C3AB4F50-57E9-4327-9799-B0AF10C904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319F44-7C7A-426B-AB39-41E487EA1A1C}" type="pres">
      <dgm:prSet presAssocID="{4A5890DF-4ACD-44A9-BD88-DC58D1CD22BE}" presName="spacer" presStyleCnt="0"/>
      <dgm:spPr/>
    </dgm:pt>
    <dgm:pt modelId="{BF776581-BE46-495A-99DC-BF3784974206}" type="pres">
      <dgm:prSet presAssocID="{4ABBCC1E-EB2D-42AF-87FA-2A81BC0BCC5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69D870D-CF0A-43C1-8F01-DFD4A1118898}" type="presOf" srcId="{2240D493-75DE-4630-8E56-0BA4830E4A66}" destId="{0D967150-B57E-4E6C-A93B-4AEDE19C271A}" srcOrd="0" destOrd="0" presId="urn:microsoft.com/office/officeart/2005/8/layout/vList2"/>
    <dgm:cxn modelId="{3A78142A-5B67-4B57-AD0B-D5B809E8AD0B}" type="presOf" srcId="{C3AB4F50-57E9-4327-9799-B0AF10C904E1}" destId="{5CD0EF96-6C03-4A4A-825D-E33099EB1B1C}" srcOrd="0" destOrd="0" presId="urn:microsoft.com/office/officeart/2005/8/layout/vList2"/>
    <dgm:cxn modelId="{182A4933-F025-401B-B666-0C8C7393709E}" srcId="{2240D493-75DE-4630-8E56-0BA4830E4A66}" destId="{4ABBCC1E-EB2D-42AF-87FA-2A81BC0BCC58}" srcOrd="2" destOrd="0" parTransId="{DED2CB86-C031-45DF-A489-DBDBA90EF551}" sibTransId="{11101673-AE28-4B3E-87F4-CCA68DD261FB}"/>
    <dgm:cxn modelId="{B4246A6A-163D-435D-8C0E-EE31BF6FFD7B}" srcId="{2240D493-75DE-4630-8E56-0BA4830E4A66}" destId="{C3AB4F50-57E9-4327-9799-B0AF10C904E1}" srcOrd="1" destOrd="0" parTransId="{781CFA0C-D14C-4387-A609-B38EA012FBF5}" sibTransId="{4A5890DF-4ACD-44A9-BD88-DC58D1CD22BE}"/>
    <dgm:cxn modelId="{9576EC80-86A8-47A7-BD61-5BC2A3F527D9}" type="presOf" srcId="{4ABBCC1E-EB2D-42AF-87FA-2A81BC0BCC58}" destId="{BF776581-BE46-495A-99DC-BF3784974206}" srcOrd="0" destOrd="0" presId="urn:microsoft.com/office/officeart/2005/8/layout/vList2"/>
    <dgm:cxn modelId="{6BE734DD-CD49-4470-A1AB-0E974E084192}" type="presOf" srcId="{8DEE757C-8A1B-47BE-9D86-D5ED99626123}" destId="{D7426610-5704-47E1-9A79-C6E2BB1F9AB2}" srcOrd="0" destOrd="0" presId="urn:microsoft.com/office/officeart/2005/8/layout/vList2"/>
    <dgm:cxn modelId="{23AE67EE-E730-4C24-A3D5-97FE4187372B}" srcId="{2240D493-75DE-4630-8E56-0BA4830E4A66}" destId="{8DEE757C-8A1B-47BE-9D86-D5ED99626123}" srcOrd="0" destOrd="0" parTransId="{B6066680-4891-40C0-AD70-35EFCC9E03C9}" sibTransId="{54917DFA-38FE-4873-912B-4DC03EDC12CD}"/>
    <dgm:cxn modelId="{17568AAB-1D22-471D-8227-22EE0DCB61E1}" type="presParOf" srcId="{0D967150-B57E-4E6C-A93B-4AEDE19C271A}" destId="{D7426610-5704-47E1-9A79-C6E2BB1F9AB2}" srcOrd="0" destOrd="0" presId="urn:microsoft.com/office/officeart/2005/8/layout/vList2"/>
    <dgm:cxn modelId="{261DD0B2-F352-4363-B087-61AD6171A09F}" type="presParOf" srcId="{0D967150-B57E-4E6C-A93B-4AEDE19C271A}" destId="{2A79A863-C5D0-4F7E-BC3A-A1EC6FF62600}" srcOrd="1" destOrd="0" presId="urn:microsoft.com/office/officeart/2005/8/layout/vList2"/>
    <dgm:cxn modelId="{76B14B37-F6FA-49C6-877B-DA55DA570452}" type="presParOf" srcId="{0D967150-B57E-4E6C-A93B-4AEDE19C271A}" destId="{5CD0EF96-6C03-4A4A-825D-E33099EB1B1C}" srcOrd="2" destOrd="0" presId="urn:microsoft.com/office/officeart/2005/8/layout/vList2"/>
    <dgm:cxn modelId="{523BB1D8-AF7F-4D5B-9034-ED22993C146E}" type="presParOf" srcId="{0D967150-B57E-4E6C-A93B-4AEDE19C271A}" destId="{07319F44-7C7A-426B-AB39-41E487EA1A1C}" srcOrd="3" destOrd="0" presId="urn:microsoft.com/office/officeart/2005/8/layout/vList2"/>
    <dgm:cxn modelId="{2827EB31-3AF0-4156-B297-3134AA8F31B5}" type="presParOf" srcId="{0D967150-B57E-4E6C-A93B-4AEDE19C271A}" destId="{BF776581-BE46-495A-99DC-BF37849742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DC4A14-79D4-4631-B4ED-D6DC3A3C713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C0B916D-2067-47DB-935D-0B4357749B24}">
      <dgm:prSet/>
      <dgm:spPr/>
      <dgm:t>
        <a:bodyPr/>
        <a:lstStyle/>
        <a:p>
          <a:r>
            <a:rPr lang="en-US"/>
            <a:t>Per 20</a:t>
          </a:r>
          <a:r>
            <a:rPr lang="lt-LT"/>
            <a:t>20</a:t>
          </a:r>
          <a:r>
            <a:rPr lang="en-US"/>
            <a:t> metus įvyko </a:t>
          </a:r>
          <a:r>
            <a:rPr lang="lt-LT"/>
            <a:t>10</a:t>
          </a:r>
          <a:r>
            <a:rPr lang="en-US"/>
            <a:t> komiteto posėdžių.</a:t>
          </a:r>
        </a:p>
      </dgm:t>
    </dgm:pt>
    <dgm:pt modelId="{F75F8C58-1C68-4F7C-B997-76E3B36C77BE}" type="parTrans" cxnId="{5CAEA333-F0AF-44FC-944D-95420E87B3DB}">
      <dgm:prSet/>
      <dgm:spPr/>
      <dgm:t>
        <a:bodyPr/>
        <a:lstStyle/>
        <a:p>
          <a:endParaRPr lang="en-US"/>
        </a:p>
      </dgm:t>
    </dgm:pt>
    <dgm:pt modelId="{3BCF16F2-C8EC-4CCC-8D62-6E21EEA3ACDA}" type="sibTrans" cxnId="{5CAEA333-F0AF-44FC-944D-95420E87B3DB}">
      <dgm:prSet/>
      <dgm:spPr/>
      <dgm:t>
        <a:bodyPr/>
        <a:lstStyle/>
        <a:p>
          <a:endParaRPr lang="en-US"/>
        </a:p>
      </dgm:t>
    </dgm:pt>
    <dgm:pt modelId="{7130C2EE-3419-493B-B429-B80002F48228}">
      <dgm:prSet/>
      <dgm:spPr/>
      <dgm:t>
        <a:bodyPr/>
        <a:lstStyle/>
        <a:p>
          <a:r>
            <a:rPr lang="en-US"/>
            <a:t>Apsvarstyti 1</a:t>
          </a:r>
          <a:r>
            <a:rPr lang="lt-LT"/>
            <a:t>99</a:t>
          </a:r>
          <a:r>
            <a:rPr lang="en-US"/>
            <a:t> sprendimo projektai, išklausyt</a:t>
          </a:r>
          <a:r>
            <a:rPr lang="lt-LT"/>
            <a:t>os 4</a:t>
          </a:r>
          <a:r>
            <a:rPr lang="en-US"/>
            <a:t> informacij</a:t>
          </a:r>
          <a:r>
            <a:rPr lang="lt-LT"/>
            <a:t>os</a:t>
          </a:r>
          <a:r>
            <a:rPr lang="en-US"/>
            <a:t>.</a:t>
          </a:r>
        </a:p>
      </dgm:t>
    </dgm:pt>
    <dgm:pt modelId="{8F077D52-2A31-4F28-8988-137080A2E472}" type="parTrans" cxnId="{541827D0-4443-4574-8165-62725E129C92}">
      <dgm:prSet/>
      <dgm:spPr/>
      <dgm:t>
        <a:bodyPr/>
        <a:lstStyle/>
        <a:p>
          <a:endParaRPr lang="en-US"/>
        </a:p>
      </dgm:t>
    </dgm:pt>
    <dgm:pt modelId="{619D98D3-0163-40CF-95F5-CF25658A84BF}" type="sibTrans" cxnId="{541827D0-4443-4574-8165-62725E129C92}">
      <dgm:prSet/>
      <dgm:spPr/>
      <dgm:t>
        <a:bodyPr/>
        <a:lstStyle/>
        <a:p>
          <a:endParaRPr lang="en-US"/>
        </a:p>
      </dgm:t>
    </dgm:pt>
    <dgm:pt modelId="{44306792-EFCD-4076-9D41-54B540C3ED3D}" type="pres">
      <dgm:prSet presAssocID="{05DC4A14-79D4-4631-B4ED-D6DC3A3C71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CFDAE6-152D-4B7F-B470-5F32AB6E2852}" type="pres">
      <dgm:prSet presAssocID="{EC0B916D-2067-47DB-935D-0B4357749B24}" presName="hierRoot1" presStyleCnt="0"/>
      <dgm:spPr/>
    </dgm:pt>
    <dgm:pt modelId="{2F49C6D7-24DE-4340-8EFF-D5FADF411855}" type="pres">
      <dgm:prSet presAssocID="{EC0B916D-2067-47DB-935D-0B4357749B24}" presName="composite" presStyleCnt="0"/>
      <dgm:spPr/>
    </dgm:pt>
    <dgm:pt modelId="{321FCE09-BE46-40BC-8338-2A8216549132}" type="pres">
      <dgm:prSet presAssocID="{EC0B916D-2067-47DB-935D-0B4357749B24}" presName="background" presStyleLbl="node0" presStyleIdx="0" presStyleCnt="2"/>
      <dgm:spPr/>
    </dgm:pt>
    <dgm:pt modelId="{4C868781-BF4B-47A6-8129-267071D93D23}" type="pres">
      <dgm:prSet presAssocID="{EC0B916D-2067-47DB-935D-0B4357749B24}" presName="text" presStyleLbl="fgAcc0" presStyleIdx="0" presStyleCnt="2">
        <dgm:presLayoutVars>
          <dgm:chPref val="3"/>
        </dgm:presLayoutVars>
      </dgm:prSet>
      <dgm:spPr/>
    </dgm:pt>
    <dgm:pt modelId="{EDC50579-5C95-4781-8237-C2DF63CD173B}" type="pres">
      <dgm:prSet presAssocID="{EC0B916D-2067-47DB-935D-0B4357749B24}" presName="hierChild2" presStyleCnt="0"/>
      <dgm:spPr/>
    </dgm:pt>
    <dgm:pt modelId="{89C4C54C-B1FA-466F-9A0E-584EE20531FE}" type="pres">
      <dgm:prSet presAssocID="{7130C2EE-3419-493B-B429-B80002F48228}" presName="hierRoot1" presStyleCnt="0"/>
      <dgm:spPr/>
    </dgm:pt>
    <dgm:pt modelId="{13DA3574-75F0-4A84-9BFC-843D1D80FAE7}" type="pres">
      <dgm:prSet presAssocID="{7130C2EE-3419-493B-B429-B80002F48228}" presName="composite" presStyleCnt="0"/>
      <dgm:spPr/>
    </dgm:pt>
    <dgm:pt modelId="{37C207CE-F232-4E8C-8140-A8669D565F1F}" type="pres">
      <dgm:prSet presAssocID="{7130C2EE-3419-493B-B429-B80002F48228}" presName="background" presStyleLbl="node0" presStyleIdx="1" presStyleCnt="2"/>
      <dgm:spPr/>
    </dgm:pt>
    <dgm:pt modelId="{5D228D5D-2A13-41C3-AA5A-A4E3CBA2E8D8}" type="pres">
      <dgm:prSet presAssocID="{7130C2EE-3419-493B-B429-B80002F48228}" presName="text" presStyleLbl="fgAcc0" presStyleIdx="1" presStyleCnt="2">
        <dgm:presLayoutVars>
          <dgm:chPref val="3"/>
        </dgm:presLayoutVars>
      </dgm:prSet>
      <dgm:spPr/>
    </dgm:pt>
    <dgm:pt modelId="{354F785E-99E2-4DA4-8668-C4798C433D05}" type="pres">
      <dgm:prSet presAssocID="{7130C2EE-3419-493B-B429-B80002F48228}" presName="hierChild2" presStyleCnt="0"/>
      <dgm:spPr/>
    </dgm:pt>
  </dgm:ptLst>
  <dgm:cxnLst>
    <dgm:cxn modelId="{5CAEA333-F0AF-44FC-944D-95420E87B3DB}" srcId="{05DC4A14-79D4-4631-B4ED-D6DC3A3C7134}" destId="{EC0B916D-2067-47DB-935D-0B4357749B24}" srcOrd="0" destOrd="0" parTransId="{F75F8C58-1C68-4F7C-B997-76E3B36C77BE}" sibTransId="{3BCF16F2-C8EC-4CCC-8D62-6E21EEA3ACDA}"/>
    <dgm:cxn modelId="{1F78B240-C4C0-4F72-BB5B-9294E334E180}" type="presOf" srcId="{EC0B916D-2067-47DB-935D-0B4357749B24}" destId="{4C868781-BF4B-47A6-8129-267071D93D23}" srcOrd="0" destOrd="0" presId="urn:microsoft.com/office/officeart/2005/8/layout/hierarchy1"/>
    <dgm:cxn modelId="{F270DA68-3879-4E08-BC76-17E364945F5E}" type="presOf" srcId="{05DC4A14-79D4-4631-B4ED-D6DC3A3C7134}" destId="{44306792-EFCD-4076-9D41-54B540C3ED3D}" srcOrd="0" destOrd="0" presId="urn:microsoft.com/office/officeart/2005/8/layout/hierarchy1"/>
    <dgm:cxn modelId="{F25C7EB7-7999-464D-A970-942A9839BC0E}" type="presOf" srcId="{7130C2EE-3419-493B-B429-B80002F48228}" destId="{5D228D5D-2A13-41C3-AA5A-A4E3CBA2E8D8}" srcOrd="0" destOrd="0" presId="urn:microsoft.com/office/officeart/2005/8/layout/hierarchy1"/>
    <dgm:cxn modelId="{541827D0-4443-4574-8165-62725E129C92}" srcId="{05DC4A14-79D4-4631-B4ED-D6DC3A3C7134}" destId="{7130C2EE-3419-493B-B429-B80002F48228}" srcOrd="1" destOrd="0" parTransId="{8F077D52-2A31-4F28-8988-137080A2E472}" sibTransId="{619D98D3-0163-40CF-95F5-CF25658A84BF}"/>
    <dgm:cxn modelId="{19510311-15C7-49FA-9A46-6839A12E6C5E}" type="presParOf" srcId="{44306792-EFCD-4076-9D41-54B540C3ED3D}" destId="{DACFDAE6-152D-4B7F-B470-5F32AB6E2852}" srcOrd="0" destOrd="0" presId="urn:microsoft.com/office/officeart/2005/8/layout/hierarchy1"/>
    <dgm:cxn modelId="{AE40D173-B5E9-4D20-B6B5-11A3452DCF3A}" type="presParOf" srcId="{DACFDAE6-152D-4B7F-B470-5F32AB6E2852}" destId="{2F49C6D7-24DE-4340-8EFF-D5FADF411855}" srcOrd="0" destOrd="0" presId="urn:microsoft.com/office/officeart/2005/8/layout/hierarchy1"/>
    <dgm:cxn modelId="{9061D96A-897D-4F06-9F0E-A7404B9FE6A6}" type="presParOf" srcId="{2F49C6D7-24DE-4340-8EFF-D5FADF411855}" destId="{321FCE09-BE46-40BC-8338-2A8216549132}" srcOrd="0" destOrd="0" presId="urn:microsoft.com/office/officeart/2005/8/layout/hierarchy1"/>
    <dgm:cxn modelId="{3979D47B-C5EA-4484-9B9C-5766AEB03FC2}" type="presParOf" srcId="{2F49C6D7-24DE-4340-8EFF-D5FADF411855}" destId="{4C868781-BF4B-47A6-8129-267071D93D23}" srcOrd="1" destOrd="0" presId="urn:microsoft.com/office/officeart/2005/8/layout/hierarchy1"/>
    <dgm:cxn modelId="{BD023ED9-D897-4887-8EB8-CFE2411BE638}" type="presParOf" srcId="{DACFDAE6-152D-4B7F-B470-5F32AB6E2852}" destId="{EDC50579-5C95-4781-8237-C2DF63CD173B}" srcOrd="1" destOrd="0" presId="urn:microsoft.com/office/officeart/2005/8/layout/hierarchy1"/>
    <dgm:cxn modelId="{07A1197E-012A-4AFF-81ED-8EE24E4B2C5C}" type="presParOf" srcId="{44306792-EFCD-4076-9D41-54B540C3ED3D}" destId="{89C4C54C-B1FA-466F-9A0E-584EE20531FE}" srcOrd="1" destOrd="0" presId="urn:microsoft.com/office/officeart/2005/8/layout/hierarchy1"/>
    <dgm:cxn modelId="{50DEA87F-F195-4D16-8EDA-95E11B260ADA}" type="presParOf" srcId="{89C4C54C-B1FA-466F-9A0E-584EE20531FE}" destId="{13DA3574-75F0-4A84-9BFC-843D1D80FAE7}" srcOrd="0" destOrd="0" presId="urn:microsoft.com/office/officeart/2005/8/layout/hierarchy1"/>
    <dgm:cxn modelId="{491B3214-532A-4343-AE2E-CCAE6239D816}" type="presParOf" srcId="{13DA3574-75F0-4A84-9BFC-843D1D80FAE7}" destId="{37C207CE-F232-4E8C-8140-A8669D565F1F}" srcOrd="0" destOrd="0" presId="urn:microsoft.com/office/officeart/2005/8/layout/hierarchy1"/>
    <dgm:cxn modelId="{69673412-D087-4BA9-B628-1FD502C3B26B}" type="presParOf" srcId="{13DA3574-75F0-4A84-9BFC-843D1D80FAE7}" destId="{5D228D5D-2A13-41C3-AA5A-A4E3CBA2E8D8}" srcOrd="1" destOrd="0" presId="urn:microsoft.com/office/officeart/2005/8/layout/hierarchy1"/>
    <dgm:cxn modelId="{C2EDDD29-FE5A-4612-9CD1-7FD4C8BC5997}" type="presParOf" srcId="{89C4C54C-B1FA-466F-9A0E-584EE20531FE}" destId="{354F785E-99E2-4DA4-8668-C4798C433D0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157F1-4BA2-4658-8AEF-33FD161BD97E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Minimali mėnesinė alga 607 Eur</a:t>
          </a:r>
        </a:p>
      </dsp:txBody>
      <dsp:txXfrm rot="10800000">
        <a:off x="2205143" y="3129"/>
        <a:ext cx="6770984" cy="887561"/>
      </dsp:txXfrm>
    </dsp:sp>
    <dsp:sp modelId="{00E40BA5-91AC-4591-9D84-24A84F64E404}">
      <dsp:nvSpPr>
        <dsp:cNvPr id="0" name=""/>
        <dsp:cNvSpPr/>
      </dsp:nvSpPr>
      <dsp:spPr>
        <a:xfrm>
          <a:off x="1075650" y="0"/>
          <a:ext cx="887561" cy="887561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94249-AACC-4DAF-81DF-CDDB1842D891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senatvės pensija 399 Eur</a:t>
          </a:r>
        </a:p>
      </dsp:txBody>
      <dsp:txXfrm rot="10800000">
        <a:off x="2205143" y="1155635"/>
        <a:ext cx="6770984" cy="887561"/>
      </dsp:txXfrm>
    </dsp:sp>
    <dsp:sp modelId="{3EAEC00A-0D4D-4FE1-BF48-1C288C110F40}">
      <dsp:nvSpPr>
        <dsp:cNvPr id="0" name=""/>
        <dsp:cNvSpPr/>
      </dsp:nvSpPr>
      <dsp:spPr>
        <a:xfrm>
          <a:off x="1075650" y="1159593"/>
          <a:ext cx="887561" cy="887561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662F7-F959-4A96-9D95-7D452A858C47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Vaiko pinigai 60 Eur</a:t>
          </a:r>
        </a:p>
      </dsp:txBody>
      <dsp:txXfrm rot="10800000">
        <a:off x="2205143" y="2308140"/>
        <a:ext cx="6770984" cy="887561"/>
      </dsp:txXfrm>
    </dsp:sp>
    <dsp:sp modelId="{77DFC69F-A853-41A0-8642-5520F3935C75}">
      <dsp:nvSpPr>
        <dsp:cNvPr id="0" name=""/>
        <dsp:cNvSpPr/>
      </dsp:nvSpPr>
      <dsp:spPr>
        <a:xfrm>
          <a:off x="1115395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47F65-DA7A-49FA-91BE-F6A44FD3E051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socialinė pašalpa 83,2 Eur</a:t>
          </a:r>
        </a:p>
      </dsp:txBody>
      <dsp:txXfrm rot="10800000">
        <a:off x="2205143" y="3460646"/>
        <a:ext cx="6770984" cy="887561"/>
      </dsp:txXfrm>
    </dsp:sp>
    <dsp:sp modelId="{C0CDFAE8-E75D-4F0C-ABAD-3CF7897533F3}">
      <dsp:nvSpPr>
        <dsp:cNvPr id="0" name=""/>
        <dsp:cNvSpPr/>
      </dsp:nvSpPr>
      <dsp:spPr>
        <a:xfrm>
          <a:off x="1049139" y="3367878"/>
          <a:ext cx="887561" cy="887561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6FED8-23F4-4BA9-B43C-0C658DFFC207}">
      <dsp:nvSpPr>
        <dsp:cNvPr id="0" name=""/>
        <dsp:cNvSpPr/>
      </dsp:nvSpPr>
      <dsp:spPr>
        <a:xfrm>
          <a:off x="13170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CFC58-7E29-4F8A-9916-7AD6F5517610}">
      <dsp:nvSpPr>
        <dsp:cNvPr id="0" name=""/>
        <dsp:cNvSpPr/>
      </dsp:nvSpPr>
      <dsp:spPr>
        <a:xfrm>
          <a:off x="62383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Per 20</a:t>
          </a:r>
          <a:r>
            <a:rPr lang="lt-LT" sz="3700" kern="1200"/>
            <a:t>20</a:t>
          </a:r>
          <a:r>
            <a:rPr lang="en-US" sz="3700" kern="1200"/>
            <a:t> m. įvyko 11 komiteto posėdžių. </a:t>
          </a:r>
        </a:p>
      </dsp:txBody>
      <dsp:txXfrm>
        <a:off x="706207" y="551349"/>
        <a:ext cx="4264426" cy="2647776"/>
      </dsp:txXfrm>
    </dsp:sp>
    <dsp:sp modelId="{FF4DB4B5-0233-4AD9-9AC8-6144C643BBDE}">
      <dsp:nvSpPr>
        <dsp:cNvPr id="0" name=""/>
        <dsp:cNvSpPr/>
      </dsp:nvSpPr>
      <dsp:spPr>
        <a:xfrm>
          <a:off x="554514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EE338-9BBB-4C2C-8ECD-DA50758127D8}">
      <dsp:nvSpPr>
        <dsp:cNvPr id="0" name=""/>
        <dsp:cNvSpPr/>
      </dsp:nvSpPr>
      <dsp:spPr>
        <a:xfrm>
          <a:off x="603727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Apsvarstyti</a:t>
          </a:r>
          <a:r>
            <a:rPr lang="en-US" sz="3700" kern="1200" dirty="0"/>
            <a:t> 2</a:t>
          </a:r>
          <a:r>
            <a:rPr lang="lt-LT" sz="3700" kern="1200" dirty="0"/>
            <a:t>65</a:t>
          </a:r>
          <a:r>
            <a:rPr lang="en-US" sz="3700" kern="1200" dirty="0"/>
            <a:t> </a:t>
          </a:r>
          <a:r>
            <a:rPr lang="en-US" sz="3700" kern="1200" dirty="0" err="1"/>
            <a:t>sprendimo</a:t>
          </a:r>
          <a:r>
            <a:rPr lang="en-US" sz="3700" kern="1200" dirty="0"/>
            <a:t> </a:t>
          </a:r>
          <a:r>
            <a:rPr lang="en-US" sz="3700" kern="1200" dirty="0" err="1"/>
            <a:t>projektai</a:t>
          </a:r>
          <a:r>
            <a:rPr lang="en-US" sz="3700" kern="1200" dirty="0"/>
            <a:t>, </a:t>
          </a:r>
          <a:r>
            <a:rPr lang="en-US" sz="3700" kern="1200" dirty="0" err="1"/>
            <a:t>išklausyt</a:t>
          </a:r>
          <a:r>
            <a:rPr lang="lt-LT" sz="3700" kern="1200" dirty="0" err="1"/>
            <a:t>os</a:t>
          </a:r>
          <a:r>
            <a:rPr lang="en-US" sz="3700" kern="1200" dirty="0"/>
            <a:t> </a:t>
          </a:r>
          <a:r>
            <a:rPr lang="lt-LT" sz="3700" kern="1200" dirty="0"/>
            <a:t>4  </a:t>
          </a:r>
          <a:r>
            <a:rPr lang="en-US" sz="3700" kern="1200" dirty="0" err="1"/>
            <a:t>informacij</a:t>
          </a:r>
          <a:r>
            <a:rPr lang="lt-LT" sz="3700" kern="1200" dirty="0" err="1"/>
            <a:t>os</a:t>
          </a:r>
          <a:r>
            <a:rPr lang="lt-LT" sz="3700" kern="1200" dirty="0"/>
            <a:t>.</a:t>
          </a:r>
          <a:r>
            <a:rPr lang="en-US" sz="3700" kern="1200" dirty="0"/>
            <a:t> </a:t>
          </a:r>
        </a:p>
      </dsp:txBody>
      <dsp:txXfrm>
        <a:off x="6119647" y="551349"/>
        <a:ext cx="4264426" cy="2647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26610-5704-47E1-9A79-C6E2BB1F9AB2}">
      <dsp:nvSpPr>
        <dsp:cNvPr id="0" name=""/>
        <dsp:cNvSpPr/>
      </dsp:nvSpPr>
      <dsp:spPr>
        <a:xfrm>
          <a:off x="0" y="78332"/>
          <a:ext cx="6367912" cy="2013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Per 2020 m. įvyko 12 komiteto posėdžių.</a:t>
          </a:r>
          <a:endParaRPr lang="en-US" sz="3600" kern="1200"/>
        </a:p>
      </dsp:txBody>
      <dsp:txXfrm>
        <a:off x="98309" y="176641"/>
        <a:ext cx="6171294" cy="1817244"/>
      </dsp:txXfrm>
    </dsp:sp>
    <dsp:sp modelId="{5CD0EF96-6C03-4A4A-825D-E33099EB1B1C}">
      <dsp:nvSpPr>
        <dsp:cNvPr id="0" name=""/>
        <dsp:cNvSpPr/>
      </dsp:nvSpPr>
      <dsp:spPr>
        <a:xfrm>
          <a:off x="0" y="2195875"/>
          <a:ext cx="6367912" cy="201386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 dirty="0"/>
            <a:t>Apsvarstyti 235 sprendimo projektai, išklausytos 4 informacijos. </a:t>
          </a:r>
          <a:endParaRPr lang="en-US" sz="3600" kern="1200" dirty="0"/>
        </a:p>
      </dsp:txBody>
      <dsp:txXfrm>
        <a:off x="98309" y="2294184"/>
        <a:ext cx="6171294" cy="1817244"/>
      </dsp:txXfrm>
    </dsp:sp>
    <dsp:sp modelId="{BF776581-BE46-495A-99DC-BF3784974206}">
      <dsp:nvSpPr>
        <dsp:cNvPr id="0" name=""/>
        <dsp:cNvSpPr/>
      </dsp:nvSpPr>
      <dsp:spPr>
        <a:xfrm>
          <a:off x="0" y="4313417"/>
          <a:ext cx="6367912" cy="20138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Įvyko 1 išvažiuojamasis posėdis į Šilutės Visuomenės sveikatos biurą.</a:t>
          </a:r>
          <a:endParaRPr lang="en-US" sz="3600" kern="1200"/>
        </a:p>
      </dsp:txBody>
      <dsp:txXfrm>
        <a:off x="98309" y="4411726"/>
        <a:ext cx="6171294" cy="1817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FCE09-BE46-40BC-8338-2A8216549132}">
      <dsp:nvSpPr>
        <dsp:cNvPr id="0" name=""/>
        <dsp:cNvSpPr/>
      </dsp:nvSpPr>
      <dsp:spPr>
        <a:xfrm>
          <a:off x="13170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68781-BF4B-47A6-8129-267071D93D23}">
      <dsp:nvSpPr>
        <dsp:cNvPr id="0" name=""/>
        <dsp:cNvSpPr/>
      </dsp:nvSpPr>
      <dsp:spPr>
        <a:xfrm>
          <a:off x="62383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Per 20</a:t>
          </a:r>
          <a:r>
            <a:rPr lang="lt-LT" sz="3700" kern="1200"/>
            <a:t>20</a:t>
          </a:r>
          <a:r>
            <a:rPr lang="en-US" sz="3700" kern="1200"/>
            <a:t> metus įvyko </a:t>
          </a:r>
          <a:r>
            <a:rPr lang="lt-LT" sz="3700" kern="1200"/>
            <a:t>10</a:t>
          </a:r>
          <a:r>
            <a:rPr lang="en-US" sz="3700" kern="1200"/>
            <a:t> komiteto posėdžių.</a:t>
          </a:r>
        </a:p>
      </dsp:txBody>
      <dsp:txXfrm>
        <a:off x="706207" y="551349"/>
        <a:ext cx="4264426" cy="2647776"/>
      </dsp:txXfrm>
    </dsp:sp>
    <dsp:sp modelId="{37C207CE-F232-4E8C-8140-A8669D565F1F}">
      <dsp:nvSpPr>
        <dsp:cNvPr id="0" name=""/>
        <dsp:cNvSpPr/>
      </dsp:nvSpPr>
      <dsp:spPr>
        <a:xfrm>
          <a:off x="554514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28D5D-2A13-41C3-AA5A-A4E3CBA2E8D8}">
      <dsp:nvSpPr>
        <dsp:cNvPr id="0" name=""/>
        <dsp:cNvSpPr/>
      </dsp:nvSpPr>
      <dsp:spPr>
        <a:xfrm>
          <a:off x="603727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Apsvarstyti 1</a:t>
          </a:r>
          <a:r>
            <a:rPr lang="lt-LT" sz="3700" kern="1200"/>
            <a:t>99</a:t>
          </a:r>
          <a:r>
            <a:rPr lang="en-US" sz="3700" kern="1200"/>
            <a:t> sprendimo projektai, išklausyt</a:t>
          </a:r>
          <a:r>
            <a:rPr lang="lt-LT" sz="3700" kern="1200"/>
            <a:t>os 4</a:t>
          </a:r>
          <a:r>
            <a:rPr lang="en-US" sz="3700" kern="1200"/>
            <a:t> informacij</a:t>
          </a:r>
          <a:r>
            <a:rPr lang="lt-LT" sz="3700" kern="1200"/>
            <a:t>os</a:t>
          </a:r>
          <a:r>
            <a:rPr lang="en-US" sz="3700" kern="1200"/>
            <a:t>.</a:t>
          </a:r>
        </a:p>
      </dsp:txBody>
      <dsp:txXfrm>
        <a:off x="6119647" y="551349"/>
        <a:ext cx="4264426" cy="2647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7E5EF2-9FD4-4BDF-BB7E-D18F73AE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3E24EA6-E5E1-4818-9206-14BF2C4C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02BD21-C6C0-4516-B5DB-1761BABC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0485CDD-B7AA-4446-9588-1E63425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6E98A1-5CB2-4414-BB3E-6357B72B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607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B20659-7F5A-49B6-8BE1-8228D084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76900A3-7156-475E-BD69-97A8215C1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EB0C4FC-BF27-4D57-875D-BFC6DF0D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087EFA8-AB20-4E2B-944A-05E748AE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CDCA883-0C5E-46C1-A619-2D91B63C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26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95ECC7B0-234A-4856-88DC-874FB4CF5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2300A95-1C08-4080-A28D-EA3482A9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0C6BA5-554D-4932-8572-E3655DBF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6D15F4-4674-4F0D-A051-8B163276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3526BA-B02B-4994-856F-C38425DC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210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BFFC75B-D25E-45CA-A881-3A948E7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32A3D1-F93F-49BF-AFAE-5FF2E8DE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5B7684B-C7F1-4B31-A496-C8B6EC8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1FBDE5-3AAB-441C-A1A5-128F59A5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25D89B4-E201-4C0D-8103-3E2BEB0F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00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506273-2027-49EF-87B1-32B0AA96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336CA9E-F9BE-464A-A03E-55CC318B5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52FC20-0BCF-4ED2-81EC-E28CACDE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8089D1F-652B-4C8A-BF9F-5D34CBFF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B1E9723-4E7E-4494-8594-3AA76757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809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63299-96AF-436A-A873-47EB0A3F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35DEAF-3684-4C60-B596-07CFD67DF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5A343C6-1506-4574-A258-D295E5A3F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98379C0-D20D-4842-982D-47D6C68B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C6DBAC9-3B92-45DA-BF72-FC67C66F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206017F-3F45-4391-956B-E8402319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0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6CA0A1-8AF3-48B1-805E-0943F74C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02EAF54-D91E-4FDE-8068-6FD87AF33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B2B8463-1FCB-483C-AC49-BD51670B9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6496A17-B45F-4D4F-869A-39F30932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C7BAA12-56FF-4A69-9AEB-F31D5041A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D0AF8D3-5811-4421-ABF5-99A7CEFC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9750FE58-76D7-49E8-8FB2-BEDEAAB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56C8075-8C0D-4FBE-9D33-A5ED294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25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9F0193-9178-4703-9228-2F2E066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DCC4501-9957-4E23-BD50-7158019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38D3E69-549E-4E7A-9DB1-AC2A111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9252BCB-2FAC-4A66-A521-5B67E9B7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77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EB0C2EBA-5B22-4DA3-84C9-FBCB4388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1F749DB-F9D3-4F41-9A97-C4B3219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11EE336-C660-489A-8862-6C420D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70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EDCFDB0-8F37-4AB0-8172-307C599F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64A729-7B2D-4B0E-A785-FD51785B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5CE62C9-A304-471E-8EE1-F9B2E4CC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878B835-9B00-4BF5-9645-3FCF63F4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814A291-A758-41AC-AB50-57FB3BC0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1543F4-9A78-4B22-8C80-DBBC6ACC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20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A504EA-0BE5-4B27-ABB3-CEFD19D5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682814E-5F01-41DD-8641-0A6557DF5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B147381-C08A-4C3D-96C3-175DFB6C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D2DEDCB-F435-4B3B-AB6D-EE0390BA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B26EB45-38E2-4D64-A53A-09D3F34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79DC225-2077-45A8-942B-E1B34C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617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60AA126-42AF-4A43-ABC2-1273D7F5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D24DA4D-2CAC-4AB0-9528-96F96F3A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65A8495-C58B-4CC4-A9A8-988A6EE2A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ACEB87-71F3-4388-9CF6-E7B41FDB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68289A-A180-40F7-9707-ED72059CF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69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medis, dangus, laukas, žolė&#10;&#10;Automatiškai sugeneruotas aprašymas">
            <a:extLst>
              <a:ext uri="{FF2B5EF4-FFF2-40B4-BE49-F238E27FC236}">
                <a16:creationId xmlns:a16="http://schemas.microsoft.com/office/drawing/2014/main" id="{FD6BE025-8D35-4680-96F0-8D5442DD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802F58B-CDD9-4B98-9C99-FBD9722D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ŠILUTĖS RAJONO SAVIVALDYBĖS MERO - TARYBOS  2020 M. VEIKLOS ATASKAITA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8CD-9948-AF44-90C0-D23A4424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TURISTŲ SKAIČIUS APGYVENDINIMO ĮSTAIGOSE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2161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9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6A8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A0917BA-2CB8-45FF-92A6-DE60111E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KULTŪROS IR PRAMOGŲ CENTRO REKONSTRUKCIJA</a:t>
            </a:r>
          </a:p>
        </p:txBody>
      </p:sp>
      <p:pic>
        <p:nvPicPr>
          <p:cNvPr id="6" name="Turinio vietos rezervavimo ženklas 5" descr="Paveikslėlis, kuriame yra dangus, laukas, žemė, pastatas&#10;&#10;Automatiškai sugeneruotas aprašymas">
            <a:extLst>
              <a:ext uri="{FF2B5EF4-FFF2-40B4-BE49-F238E27FC236}">
                <a16:creationId xmlns:a16="http://schemas.microsoft.com/office/drawing/2014/main" id="{E49B2394-4E66-4C6C-9CF6-1E77F37F8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B31D94-29C0-4150-A9D5-38E0F0E13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Per 2020 įgyvendinta: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Atnaujintas fasadas.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Įrengta šildymo ir vėdinimo įranga.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Perplanuotos vidaus erdvės.</a:t>
            </a:r>
          </a:p>
          <a:p>
            <a:pPr marL="0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Projekto vertė 5 500 000 Eur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286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383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20F9BE-76AC-4006-A7D6-7529A92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ŠILUTĖS SPORTO KOMPLEKSO STATYBA</a:t>
            </a:r>
          </a:p>
        </p:txBody>
      </p:sp>
      <p:pic>
        <p:nvPicPr>
          <p:cNvPr id="6" name="Turinio vietos rezervavimo ženklas 5" descr="Paveikslėlis, kuriame yra dangus, žemė, laukas, purvas&#10;&#10;Automatiškai sugeneruotas aprašymas">
            <a:extLst>
              <a:ext uri="{FF2B5EF4-FFF2-40B4-BE49-F238E27FC236}">
                <a16:creationId xmlns:a16="http://schemas.microsoft.com/office/drawing/2014/main" id="{393F6BBD-6923-4E07-A83E-A5F17BF6F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F51145-59A2-42EB-81D6-11C2B10A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Per 2020 m. </a:t>
            </a:r>
            <a:r>
              <a:rPr lang="en-US" sz="2000" dirty="0" err="1">
                <a:solidFill>
                  <a:srgbClr val="FFFFFF"/>
                </a:solidFill>
              </a:rPr>
              <a:t>įgyvendinta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Tvarkomas pastato fasadas.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Išbetonuotas baseinas.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Įrengtos treniruočių salės.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Įrengta parkavimo aikštelė.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</a:rPr>
              <a:t>Projekto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vertė</a:t>
            </a:r>
            <a:r>
              <a:rPr lang="en-US" sz="2000" dirty="0">
                <a:solidFill>
                  <a:srgbClr val="FFFFFF"/>
                </a:solidFill>
              </a:rPr>
              <a:t> 6 600 000 Eur.</a:t>
            </a:r>
          </a:p>
        </p:txBody>
      </p:sp>
    </p:spTree>
    <p:extLst>
      <p:ext uri="{BB962C8B-B14F-4D97-AF65-F5344CB8AC3E}">
        <p14:creationId xmlns:p14="http://schemas.microsoft.com/office/powerpoint/2010/main" val="50770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2636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E24CAB0-2589-4010-9321-DD561E7C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ŠILOKARČEMOS KVARTALAS </a:t>
            </a:r>
          </a:p>
        </p:txBody>
      </p:sp>
      <p:pic>
        <p:nvPicPr>
          <p:cNvPr id="8" name="Turinio vietos rezervavimo ženklas 7" descr="Paveikslėlis, kuriame yra medis, laukas, gamta, augalas&#10;&#10;Automatiškai sugeneruotas aprašymas">
            <a:extLst>
              <a:ext uri="{FF2B5EF4-FFF2-40B4-BE49-F238E27FC236}">
                <a16:creationId xmlns:a16="http://schemas.microsoft.com/office/drawing/2014/main" id="{FC690B25-E8E6-4709-9A1C-8B42C7E784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FB7F28-9D59-4130-B7BE-79F3A7A6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5317" y="917725"/>
            <a:ext cx="3618741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Per 2020 m. įgyvendinta: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Tvarkomas Šyšos pylimas.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Sutvarkyta Žuvų gatvė.</a:t>
            </a:r>
          </a:p>
          <a:p>
            <a:pPr lvl="1"/>
            <a:r>
              <a:rPr lang="lt-LT" sz="2000" dirty="0">
                <a:solidFill>
                  <a:srgbClr val="FFFFFF"/>
                </a:solidFill>
              </a:rPr>
              <a:t>Tvarkomas kilpos parkas, įrenginėjami pėsčiųjų takai.</a:t>
            </a:r>
          </a:p>
          <a:p>
            <a:pPr marL="457200" lvl="1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Bendra projekto vertė </a:t>
            </a:r>
          </a:p>
          <a:p>
            <a:pPr marL="228600" lvl="1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4 500 000 Eur.</a:t>
            </a:r>
          </a:p>
        </p:txBody>
      </p:sp>
    </p:spTree>
    <p:extLst>
      <p:ext uri="{BB962C8B-B14F-4D97-AF65-F5344CB8AC3E}">
        <p14:creationId xmlns:p14="http://schemas.microsoft.com/office/powerpoint/2010/main" val="118845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5C3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86DAA39-7B90-4D1B-80B6-112B2E84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COVID</a:t>
            </a:r>
            <a:r>
              <a:rPr lang="lt-LT" dirty="0">
                <a:solidFill>
                  <a:srgbClr val="FFFFFF"/>
                </a:solidFill>
              </a:rPr>
              <a:t>-</a:t>
            </a:r>
            <a:r>
              <a:rPr lang="en-US" dirty="0">
                <a:solidFill>
                  <a:srgbClr val="FFFFFF"/>
                </a:solidFill>
              </a:rPr>
              <a:t>19 PANDEMIJOS VALDYMAS</a:t>
            </a:r>
          </a:p>
        </p:txBody>
      </p:sp>
      <p:pic>
        <p:nvPicPr>
          <p:cNvPr id="6" name="Turinio vietos rezervavimo ženklas 5" descr="Paveikslėlis, kuriame yra medis, laukas, žemė, automobilis&#10;&#10;Automatiškai sugeneruotas aprašymas">
            <a:extLst>
              <a:ext uri="{FF2B5EF4-FFF2-40B4-BE49-F238E27FC236}">
                <a16:creationId xmlns:a16="http://schemas.microsoft.com/office/drawing/2014/main" id="{D258181B-FF6D-4685-BBC6-29A5DE6A1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96A179-9E1F-4730-861B-77DB05CA2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1332" y="729250"/>
            <a:ext cx="3680900" cy="41475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2000" dirty="0">
                <a:solidFill>
                  <a:srgbClr val="FFFFFF"/>
                </a:solidFill>
              </a:rPr>
              <a:t>Šilutės ligoninėje buvo įkurtas Covid-19 skyrius. </a:t>
            </a:r>
          </a:p>
          <a:p>
            <a:r>
              <a:rPr lang="lt-LT" sz="2000" dirty="0">
                <a:solidFill>
                  <a:srgbClr val="FFFFFF"/>
                </a:solidFill>
              </a:rPr>
              <a:t>Šilutė viena pirmųjų iš mažųjų savivaldybių atidarė mobilų patikros punktą.</a:t>
            </a:r>
          </a:p>
          <a:p>
            <a:r>
              <a:rPr lang="lt-LT" sz="2000" dirty="0">
                <a:solidFill>
                  <a:srgbClr val="FFFFFF"/>
                </a:solidFill>
              </a:rPr>
              <a:t>Per 2020 metus atlikta daugiau kaip 20 000 PGR tyrimų.</a:t>
            </a:r>
          </a:p>
        </p:txBody>
      </p:sp>
    </p:spTree>
    <p:extLst>
      <p:ext uri="{BB962C8B-B14F-4D97-AF65-F5344CB8AC3E}">
        <p14:creationId xmlns:p14="http://schemas.microsoft.com/office/powerpoint/2010/main" val="226235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677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48F1A11-F0D8-4B75-A5EB-E17620BB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STRATEGINIAI RENGINIAI </a:t>
            </a:r>
          </a:p>
        </p:txBody>
      </p:sp>
      <p:pic>
        <p:nvPicPr>
          <p:cNvPr id="8" name="Turinio vietos rezervavimo ženklas 7" descr="Paveikslėlis, kuriame yra žolė, dangus, laukas, žmonės&#10;&#10;Automatiškai sugeneruotas aprašymas">
            <a:extLst>
              <a:ext uri="{FF2B5EF4-FFF2-40B4-BE49-F238E27FC236}">
                <a16:creationId xmlns:a16="http://schemas.microsoft.com/office/drawing/2014/main" id="{416C1F1E-B6A7-4981-811C-AAF5ACC1B1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2E66007-F41A-40C0-8169-E3E177A10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lt-LT" sz="2000" dirty="0">
              <a:solidFill>
                <a:srgbClr val="FFFFFF"/>
              </a:solidFill>
            </a:endParaRPr>
          </a:p>
          <a:p>
            <a:endParaRPr lang="lt-LT" sz="2000" dirty="0">
              <a:solidFill>
                <a:srgbClr val="FFFFFF"/>
              </a:solidFill>
            </a:endParaRPr>
          </a:p>
          <a:p>
            <a:r>
              <a:rPr lang="lt-LT" sz="2000" dirty="0">
                <a:solidFill>
                  <a:srgbClr val="FFFFFF"/>
                </a:solidFill>
              </a:rPr>
              <a:t>Šilutės rajono savivaldybės taryba 2020 metais patvirtino 33 strateginius renginius. </a:t>
            </a:r>
          </a:p>
          <a:p>
            <a:r>
              <a:rPr lang="lt-LT" sz="2000" dirty="0">
                <a:solidFill>
                  <a:srgbClr val="FFFFFF"/>
                </a:solidFill>
              </a:rPr>
              <a:t>Dėl Covid-19 pandemijos didžioji dalis renginių neįvyko arba įvyko tik iš dalies.</a:t>
            </a:r>
          </a:p>
        </p:txBody>
      </p:sp>
    </p:spTree>
    <p:extLst>
      <p:ext uri="{BB962C8B-B14F-4D97-AF65-F5344CB8AC3E}">
        <p14:creationId xmlns:p14="http://schemas.microsoft.com/office/powerpoint/2010/main" val="43672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C6B5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9945032-7009-478D-85B6-E384D8E3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REIKŠMINGI APDOVANOJIMAI</a:t>
            </a:r>
          </a:p>
        </p:txBody>
      </p:sp>
      <p:pic>
        <p:nvPicPr>
          <p:cNvPr id="6" name="Turinio vietos rezervavimo ženklas 5" descr="Paveikslėlis, kuriame yra asmuo, vyras, kostiumas, stovimas&#10;&#10;Automatiškai sugeneruotas aprašymas">
            <a:extLst>
              <a:ext uri="{FF2B5EF4-FFF2-40B4-BE49-F238E27FC236}">
                <a16:creationId xmlns:a16="http://schemas.microsoft.com/office/drawing/2014/main" id="{88A8CF9F-6F6E-4032-9A15-783F28189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A26E7C-0648-4C40-AF47-D06EAFC6C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2000" dirty="0">
                <a:solidFill>
                  <a:srgbClr val="FFFFFF"/>
                </a:solidFill>
              </a:rPr>
              <a:t>Savivaldybės merui įteiktas specialus ženklas už nuopelnus sienos apsaugos tarnybai.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3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C573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BB94665-6918-4B42-96A8-FB29C285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UŽSIENIO PARTNERIAI</a:t>
            </a: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BD0C05A9-4DF6-4DA5-A4D9-BDCB2BDA16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r="2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775414-EE47-42D0-BBB2-411A2FB38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>
                <a:solidFill>
                  <a:srgbClr val="FFFFFF"/>
                </a:solidFill>
              </a:rPr>
              <a:t>2020 metais įvyko vienintelis susitikimas su užsienio partneriais:</a:t>
            </a:r>
          </a:p>
          <a:p>
            <a:r>
              <a:rPr lang="lt-LT" sz="2000" dirty="0" err="1">
                <a:solidFill>
                  <a:srgbClr val="FFFFFF"/>
                </a:solidFill>
              </a:rPr>
              <a:t>Kolobžege</a:t>
            </a:r>
            <a:r>
              <a:rPr lang="lt-LT" sz="2000" dirty="0">
                <a:solidFill>
                  <a:srgbClr val="FFFFFF"/>
                </a:solidFill>
              </a:rPr>
              <a:t>, Lenkijoje, dalyvauta buriavimo centro atidaryme.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9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5F2D81-F255-47C9-B302-6E23BCD7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700" b="1" dirty="0"/>
              <a:t>MERO POTVARKIAI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09C6BBB-34BA-47A3-AE9F-15A118F47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b="1" dirty="0"/>
              <a:t>Savivaldybės meras 2020 m. išleido 80 potvarkių. Iš jų: </a:t>
            </a:r>
            <a:endParaRPr lang="lt-LT" dirty="0"/>
          </a:p>
          <a:p>
            <a:r>
              <a:rPr lang="lt-LT" dirty="0"/>
              <a:t>4 – dėl darbo grupių ir komisijų sudarymo. </a:t>
            </a:r>
          </a:p>
          <a:p>
            <a:r>
              <a:rPr lang="lt-LT" dirty="0"/>
              <a:t>12 – dėl Tarybos posėdžių sušaukimo ir darbotvarkių sudarymo. </a:t>
            </a:r>
          </a:p>
          <a:p>
            <a:r>
              <a:rPr lang="lt-LT" dirty="0"/>
              <a:t>3 – dėl įgaliojimų suteikimo. </a:t>
            </a:r>
          </a:p>
          <a:p>
            <a:r>
              <a:rPr lang="lt-LT" dirty="0"/>
              <a:t>16 – dėl padėkų suteikimo. </a:t>
            </a:r>
          </a:p>
          <a:p>
            <a:r>
              <a:rPr lang="lt-LT" dirty="0"/>
              <a:t>27 – dėl vykimo į komandiruotes.</a:t>
            </a:r>
          </a:p>
          <a:p>
            <a:r>
              <a:rPr lang="lt-LT" dirty="0"/>
              <a:t>18 – kitais klausimais.</a:t>
            </a:r>
          </a:p>
        </p:txBody>
      </p:sp>
    </p:spTree>
    <p:extLst>
      <p:ext uri="{BB962C8B-B14F-4D97-AF65-F5344CB8AC3E}">
        <p14:creationId xmlns:p14="http://schemas.microsoft.com/office/powerpoint/2010/main" val="1246721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ADE419-F6AD-4C6F-B968-C7867244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/>
              <a:t>MERO PADĖKOS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3F7FEDC-B6F2-42F2-8836-DD36AE4B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013" y="2286001"/>
            <a:ext cx="5324475" cy="39195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400" dirty="0"/>
              <a:t>Meras pareiškė 165 padėkas piliečiams, garsinusiems Šilutės kraštą kultūros, meno, sporto ir kita visuomenine veikla. </a:t>
            </a:r>
          </a:p>
          <a:p>
            <a:endParaRPr lang="en-US" sz="24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3A7CEA0-AFCC-4224-9398-B44A119CE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935" r="14455" b="-2"/>
          <a:stretch/>
        </p:blipFill>
        <p:spPr>
          <a:xfrm>
            <a:off x="5966355" y="1588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751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B8C6107-31D6-48C9-BBC2-445327AE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BENDRIEJI ŠALIES RODIKLIAI 2020 M.</a:t>
            </a: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6AFF8A45-A895-4F87-9FF5-3E7CA5DC5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3258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1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E40BA5-91AC-4591-9D84-24A84F64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8157F1-4BA2-4658-8AEF-33FD161BD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AEC00A-0D4D-4FE1-BF48-1C288C110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94249-AACC-4DAF-81DF-CDDB1842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DFC69F-A853-41A0-8642-5520F393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C662F7-F959-4A96-9D95-7D452A858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CDFAE8-E75D-4F0C-ABAD-3CF789753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347F65-DA7A-49FA-91BE-F6A44FD3E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00D8C7-E803-4F42-BDCD-80F9A60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MERO INSTITUCIJOS INTERESANTŲ PRIĖMIMAS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3775CEC-2BEA-4041-AC4B-EBF414974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3"/>
            <a:ext cx="5223528" cy="391783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lt-LT" sz="2400" dirty="0"/>
              <a:t>Savivaldybės meras ir mero pavaduotojas per 2020 m. priėmė 140 interesantų.</a:t>
            </a:r>
          </a:p>
          <a:p>
            <a:pPr marL="0" indent="0">
              <a:buNone/>
            </a:pPr>
            <a:r>
              <a:rPr lang="lt-LT" sz="2400" dirty="0"/>
              <a:t>Pagrindinės keliamos problemos:</a:t>
            </a:r>
          </a:p>
          <a:p>
            <a:r>
              <a:rPr lang="lt-LT" sz="2400" dirty="0"/>
              <a:t>Socialinio būsto suteikimas.</a:t>
            </a:r>
          </a:p>
          <a:p>
            <a:r>
              <a:rPr lang="lt-LT" sz="2400" dirty="0"/>
              <a:t>Kelio dangų priežiūra, remontas.</a:t>
            </a:r>
          </a:p>
          <a:p>
            <a:r>
              <a:rPr lang="lt-LT" sz="2400" dirty="0"/>
              <a:t>Melioracijos tinklų remonto klausimai.</a:t>
            </a:r>
          </a:p>
          <a:p>
            <a:r>
              <a:rPr lang="lt-LT" sz="2400" dirty="0"/>
              <a:t>Buitinių atliekų išvežimo klausimai.</a:t>
            </a:r>
          </a:p>
          <a:p>
            <a:r>
              <a:rPr lang="lt-LT" sz="2400" dirty="0"/>
              <a:t>Su Covid-19 susiję klausimai.</a:t>
            </a:r>
          </a:p>
          <a:p>
            <a:endParaRPr lang="lt-LT" sz="24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054927-D3B5-444A-9B96-1B6334D49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958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700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C71A5E8-3876-4D7F-B259-A0812DEE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MERO FONDO LĖŠŲ PANAUDOJIMAS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27EDF13-8F25-4D33-8646-63A6A3B4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863" y="2632163"/>
            <a:ext cx="6111172" cy="391783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lt-LT" sz="2400" dirty="0"/>
              <a:t>Per 2020 m. mero institucijos reprezentacinėms lėšoms buvo panaudota   13 127 Eur. Iš jų:</a:t>
            </a:r>
          </a:p>
          <a:p>
            <a:r>
              <a:rPr lang="lt-LT" sz="2400" dirty="0"/>
              <a:t>Oficialių renginių išlaidos: 3 635 Eur.</a:t>
            </a:r>
          </a:p>
          <a:p>
            <a:r>
              <a:rPr lang="lt-LT" sz="2400" dirty="0"/>
              <a:t>Reprezentacinės prekių išlaidos: 5 007 Eur.</a:t>
            </a:r>
          </a:p>
          <a:p>
            <a:r>
              <a:rPr lang="lt-LT" sz="2400" dirty="0"/>
              <a:t>Posėdžių organizavimo išlaidos: 1 255 Eur.</a:t>
            </a:r>
          </a:p>
          <a:p>
            <a:r>
              <a:rPr lang="lt-LT" sz="2400" dirty="0"/>
              <a:t>Dalyvavimas visuomeniniuose renginiuose:     3 230 Eur.</a:t>
            </a:r>
          </a:p>
          <a:p>
            <a:endParaRPr lang="lt-LT" sz="2400" dirty="0"/>
          </a:p>
          <a:p>
            <a:endParaRPr lang="lt-LT" sz="24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7F14455-C32B-4723-92C0-EC25D99B3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775" r="25373" b="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860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1382E72-800A-48F4-BE8E-62DC9812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02" y="631825"/>
            <a:ext cx="10139597" cy="1325563"/>
          </a:xfrm>
        </p:spPr>
        <p:txBody>
          <a:bodyPr>
            <a:normAutofit/>
          </a:bodyPr>
          <a:lstStyle/>
          <a:p>
            <a:r>
              <a:rPr lang="lt-LT" sz="3700" b="1" dirty="0"/>
              <a:t>MERO IR TARYBOS NARIŲ ATSTOVAVIMAS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460C0B1-BEE1-4B1F-8A08-224EADD5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8321"/>
            <a:ext cx="10515600" cy="4427854"/>
          </a:xfrm>
        </p:spPr>
        <p:txBody>
          <a:bodyPr numCol="2">
            <a:noAutofit/>
          </a:bodyPr>
          <a:lstStyle/>
          <a:p>
            <a:r>
              <a:rPr lang="lt-LT" sz="2200" b="1" dirty="0"/>
              <a:t>Klaipėdos Regiono plėtros taryba</a:t>
            </a:r>
          </a:p>
          <a:p>
            <a:pPr marL="0" indent="0">
              <a:buNone/>
            </a:pPr>
            <a:r>
              <a:rPr lang="lt-LT" sz="2200" dirty="0"/>
              <a:t>     Meras Vytautas Laurinaitis</a:t>
            </a:r>
          </a:p>
          <a:p>
            <a:pPr marL="0" indent="0">
              <a:buNone/>
            </a:pPr>
            <a:r>
              <a:rPr lang="lt-LT" sz="2200" dirty="0"/>
              <a:t>     Tarybos narė Daiva </a:t>
            </a:r>
            <a:r>
              <a:rPr lang="lt-LT" sz="2200" dirty="0" err="1"/>
              <a:t>Žebelienė</a:t>
            </a:r>
            <a:r>
              <a:rPr lang="lt-LT" sz="2200" dirty="0"/>
              <a:t>  </a:t>
            </a:r>
          </a:p>
          <a:p>
            <a:r>
              <a:rPr lang="lt-LT" sz="2200" b="1" dirty="0"/>
              <a:t>Lietuvos savivaldybių asociacijos valdyba  </a:t>
            </a:r>
          </a:p>
          <a:p>
            <a:pPr marL="0" indent="0">
              <a:buNone/>
            </a:pPr>
            <a:r>
              <a:rPr lang="lt-LT" sz="2200" dirty="0"/>
              <a:t>      Meras Vytautas Laurinaitis   </a:t>
            </a:r>
          </a:p>
          <a:p>
            <a:r>
              <a:rPr lang="lt-LT" sz="2200" b="1" dirty="0"/>
              <a:t>LSA Švietimo ir kultūros komitetas</a:t>
            </a:r>
          </a:p>
          <a:p>
            <a:pPr marL="0" indent="0">
              <a:buNone/>
            </a:pPr>
            <a:r>
              <a:rPr lang="lt-LT" sz="2200" dirty="0"/>
              <a:t>     Meras Vytautas Laurinaitis </a:t>
            </a:r>
            <a:r>
              <a:rPr lang="lt-LT" sz="2200" b="1" dirty="0"/>
              <a:t>- pirmininkas</a:t>
            </a:r>
          </a:p>
          <a:p>
            <a:r>
              <a:rPr lang="lt-LT" sz="2200" b="1" dirty="0"/>
              <a:t>Lietuvos švietimo taryba </a:t>
            </a:r>
          </a:p>
          <a:p>
            <a:pPr marL="0" indent="0">
              <a:buNone/>
            </a:pPr>
            <a:r>
              <a:rPr lang="lt-LT" sz="2200" dirty="0"/>
              <a:t>     Meras Vytautas Laurinaitis</a:t>
            </a:r>
          </a:p>
          <a:p>
            <a:pPr marL="0" indent="0">
              <a:buNone/>
            </a:pPr>
            <a:endParaRPr lang="lt-LT" sz="2200" b="1" dirty="0"/>
          </a:p>
          <a:p>
            <a:pPr marL="0" indent="0">
              <a:buNone/>
            </a:pPr>
            <a:endParaRPr lang="lt-LT" sz="2200" b="1" dirty="0"/>
          </a:p>
          <a:p>
            <a:pPr marL="0" indent="0">
              <a:buNone/>
            </a:pPr>
            <a:endParaRPr lang="lt-LT" sz="2200" b="1" dirty="0"/>
          </a:p>
          <a:p>
            <a:r>
              <a:rPr lang="lt-LT" sz="2200" b="1" dirty="0"/>
              <a:t>Asociacija „Klaipėdos regionas“</a:t>
            </a:r>
          </a:p>
          <a:p>
            <a:pPr marL="0" indent="0">
              <a:buNone/>
            </a:pPr>
            <a:r>
              <a:rPr lang="lt-LT" sz="2200" dirty="0"/>
              <a:t>     Meras Vytautas Laurinaitis</a:t>
            </a:r>
          </a:p>
          <a:p>
            <a:r>
              <a:rPr lang="lt-LT" sz="2200" b="1" dirty="0"/>
              <a:t>LSA narių atstovų suvažiavimas</a:t>
            </a:r>
          </a:p>
          <a:p>
            <a:pPr marL="0" indent="0">
              <a:buNone/>
            </a:pPr>
            <a:r>
              <a:rPr lang="lt-LT" sz="2200" dirty="0"/>
              <a:t>      Meras Vytautas Laurinaitis</a:t>
            </a:r>
          </a:p>
          <a:p>
            <a:pPr marL="0" indent="0">
              <a:buNone/>
            </a:pPr>
            <a:r>
              <a:rPr lang="lt-LT" sz="2200" dirty="0"/>
              <a:t>      Tarybos narė Sandra Tamašauskienė</a:t>
            </a:r>
          </a:p>
          <a:p>
            <a:pPr marL="0" indent="0">
              <a:buNone/>
            </a:pPr>
            <a:r>
              <a:rPr lang="lt-LT" sz="2200" dirty="0"/>
              <a:t>      Tarybos narys Steponas Kazlauskas</a:t>
            </a:r>
          </a:p>
          <a:p>
            <a:r>
              <a:rPr lang="lt-LT" sz="2200" b="1" dirty="0"/>
              <a:t>LŠT darbo grupė dėl švietimo darbuotojų darbo apmokėjimo reglamentavimo</a:t>
            </a:r>
          </a:p>
          <a:p>
            <a:pPr marL="0" indent="0">
              <a:buNone/>
            </a:pPr>
            <a:r>
              <a:rPr lang="lt-LT" sz="2200" dirty="0"/>
              <a:t>      Meras Vytautas Laurinaitis</a:t>
            </a:r>
          </a:p>
          <a:p>
            <a:pPr marL="0" indent="0">
              <a:buNone/>
            </a:pPr>
            <a:endParaRPr lang="lt-LT" sz="2200" dirty="0"/>
          </a:p>
          <a:p>
            <a:pPr marL="0" indent="0">
              <a:buNone/>
            </a:pPr>
            <a:endParaRPr lang="lt-LT" sz="2200" dirty="0"/>
          </a:p>
          <a:p>
            <a:pPr marL="0" indent="0">
              <a:buNone/>
            </a:pPr>
            <a:endParaRPr lang="lt-LT" sz="2200" dirty="0"/>
          </a:p>
        </p:txBody>
      </p:sp>
    </p:spTree>
    <p:extLst>
      <p:ext uri="{BB962C8B-B14F-4D97-AF65-F5344CB8AC3E}">
        <p14:creationId xmlns:p14="http://schemas.microsoft.com/office/powerpoint/2010/main" val="230891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A8572B-EFFE-491A-AAFD-90A286FE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KLAIPĖDOS REGIONO PLĖTROS TARYBA</a:t>
            </a:r>
            <a:endParaRPr lang="en-US" sz="3600"/>
          </a:p>
        </p:txBody>
      </p:sp>
      <p:pic>
        <p:nvPicPr>
          <p:cNvPr id="8" name="Turinio vietos rezervavimo ženklas 7" descr="Paveikslėlis, kuriame yra žinutė, konferencijų kambarys, stalas, kambarys&#10;&#10;Automatiškai sugeneruotas aprašymas">
            <a:extLst>
              <a:ext uri="{FF2B5EF4-FFF2-40B4-BE49-F238E27FC236}">
                <a16:creationId xmlns:a16="http://schemas.microsoft.com/office/drawing/2014/main" id="{93510495-4492-492D-8A73-6357AD655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281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5188023-3F5D-4F2D-B22B-0DA69F815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815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1600" dirty="0"/>
              <a:t>2020 metais įvyko 17 Klaipėdos regiono plėtros tarybos nuotolinių posėdžių ir 21 posėdis rašytinės procedūros tvarka. </a:t>
            </a:r>
          </a:p>
          <a:p>
            <a:pPr marL="0" indent="0">
              <a:buNone/>
            </a:pPr>
            <a:r>
              <a:rPr lang="lt-LT" sz="1600" dirty="0"/>
              <a:t>Iš viso priimtas 61 Klaipėdos regionui svarbus sprendimas:</a:t>
            </a:r>
          </a:p>
          <a:p>
            <a:r>
              <a:rPr lang="lt-LT" sz="1600" dirty="0">
                <a:effectLst/>
              </a:rPr>
              <a:t>Dėl priemonės „Mokyklų tinklo efektyvumo didinimas“ lėšų planavimo.</a:t>
            </a:r>
          </a:p>
          <a:p>
            <a:r>
              <a:rPr lang="lt-LT" sz="1600" dirty="0">
                <a:effectLst/>
              </a:rPr>
              <a:t>Dėl priemonės „Vietinių kelių vystymas“ Klaipėdos regiono projektų sąrašo pakeitimo.</a:t>
            </a:r>
          </a:p>
          <a:p>
            <a:r>
              <a:rPr lang="lt-LT" sz="1600" dirty="0">
                <a:effectLst/>
              </a:rPr>
              <a:t>Dėl AB „Energijos skirstymo operatorius“ bendradarbiavimo su savivalda.</a:t>
            </a:r>
          </a:p>
          <a:p>
            <a:r>
              <a:rPr lang="lt-LT" sz="1600" dirty="0">
                <a:effectLst/>
              </a:rPr>
              <a:t>Dėl Klaipėdos regiono specializacijos proceso pristatymo.</a:t>
            </a:r>
          </a:p>
        </p:txBody>
      </p:sp>
    </p:spTree>
    <p:extLst>
      <p:ext uri="{BB962C8B-B14F-4D97-AF65-F5344CB8AC3E}">
        <p14:creationId xmlns:p14="http://schemas.microsoft.com/office/powerpoint/2010/main" val="210866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3A87B2-1EC7-4EF9-8C55-F4A719EF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LIETUVOS SAVIVALDYBIŲ ASOCIACIJA</a:t>
            </a:r>
            <a:endParaRPr lang="en-US" sz="3600" dirty="0"/>
          </a:p>
        </p:txBody>
      </p:sp>
      <p:pic>
        <p:nvPicPr>
          <p:cNvPr id="6" name="Turinio vietos rezervavimo ženklas 5" descr="Paveikslėlis, kuriame yra laukas, grupė, asmuo, žmonės&#10;&#10;Automatiškai sugeneruotas aprašymas">
            <a:extLst>
              <a:ext uri="{FF2B5EF4-FFF2-40B4-BE49-F238E27FC236}">
                <a16:creationId xmlns:a16="http://schemas.microsoft.com/office/drawing/2014/main" id="{0122851A-7AC9-4A4D-9EE1-C20C3D0B0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 b="2936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F682EAA-41B6-4547-9C51-41697006A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0" y="3752850"/>
            <a:ext cx="7937495" cy="2887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2400" dirty="0"/>
              <a:t>2020 metais vyko  1 LSA suvažiavimas, 1 LSA tarybos posėdis, 8 LSA valdybos posėdžiai,  7 LSA valdybos nuotoliniai pasitarimai.</a:t>
            </a:r>
          </a:p>
          <a:p>
            <a:r>
              <a:rPr lang="lt-LT" sz="2400" dirty="0"/>
              <a:t>Posėdžių metu buvo svarstomi šie klausimai:</a:t>
            </a:r>
          </a:p>
          <a:p>
            <a:pPr lvl="1"/>
            <a:r>
              <a:rPr lang="lt-LT" dirty="0"/>
              <a:t>Dėl ribojamo asmenų judėjimo tarp savivaldybių. </a:t>
            </a:r>
          </a:p>
          <a:p>
            <a:pPr lvl="1"/>
            <a:r>
              <a:rPr lang="lt-LT" dirty="0"/>
              <a:t>Dėl pasirengimo vakcinacijai nuo COVID-19.</a:t>
            </a:r>
          </a:p>
        </p:txBody>
      </p:sp>
    </p:spTree>
    <p:extLst>
      <p:ext uri="{BB962C8B-B14F-4D97-AF65-F5344CB8AC3E}">
        <p14:creationId xmlns:p14="http://schemas.microsoft.com/office/powerpoint/2010/main" val="982312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E7785E-55F0-4BB4-92C3-489668F9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LSA ŠVIETIMO IR KULTŪROS KOMITETAS</a:t>
            </a:r>
            <a:endParaRPr lang="en-US" sz="3600" dirty="0"/>
          </a:p>
        </p:txBody>
      </p:sp>
      <p:pic>
        <p:nvPicPr>
          <p:cNvPr id="6" name="Turinio vietos rezervavimo ženklas 5" descr="Paveikslėlis, kuriame yra stalas, asmuo, vidinis, sėdėjimas&#10;&#10;Automatiškai sugeneruotas aprašymas">
            <a:extLst>
              <a:ext uri="{FF2B5EF4-FFF2-40B4-BE49-F238E27FC236}">
                <a16:creationId xmlns:a16="http://schemas.microsoft.com/office/drawing/2014/main" id="{E6E56461-FE47-48CC-B8F9-AA176B315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175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2A79B-BF0A-424E-BD3C-62530E9EC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2374" y="3752850"/>
            <a:ext cx="7707021" cy="297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400" dirty="0"/>
              <a:t>Komitete aptarti aktualiausi savivaldai šios srities klausimai: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moksleivių nuotolinio mokymo.</a:t>
            </a:r>
          </a:p>
          <a:p>
            <a:r>
              <a:rPr lang="lt-LT" sz="1800" dirty="0"/>
              <a:t>Dėl moksleivių aprūpinimo kompiuterine technika.</a:t>
            </a:r>
          </a:p>
          <a:p>
            <a:r>
              <a:rPr lang="lt-LT" sz="1800" dirty="0"/>
              <a:t>Dėl mokyklų tinklo pertvarkos projekto.</a:t>
            </a:r>
            <a:endParaRPr lang="lt-LT" sz="2400" dirty="0"/>
          </a:p>
          <a:p>
            <a:pPr marL="0" indent="0">
              <a:buNone/>
            </a:pP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2110285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1656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097B396-5C8F-4B7B-9EE1-E7262BC2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ASOCIACIJA „KLAIPĖDOS REGIONAS“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Turinio vietos rezervavimo ženklas 5" descr="Paveikslėlis, kuriame yra žemėlapis&#10;&#10;Automatiškai sugeneruotas aprašymas">
            <a:extLst>
              <a:ext uri="{FF2B5EF4-FFF2-40B4-BE49-F238E27FC236}">
                <a16:creationId xmlns:a16="http://schemas.microsoft.com/office/drawing/2014/main" id="{B45BABAA-CD7F-4359-9812-BCCC3141C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4BC4A82-A582-4988-9C2D-3FA021BEF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3821" y="72731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1800" dirty="0">
                <a:solidFill>
                  <a:srgbClr val="FFFFFF"/>
                </a:solidFill>
              </a:rPr>
              <a:t>Per 2020 metus:</a:t>
            </a:r>
          </a:p>
          <a:p>
            <a:r>
              <a:rPr lang="lt-LT" sz="1800" dirty="0">
                <a:solidFill>
                  <a:srgbClr val="FFFFFF"/>
                </a:solidFill>
              </a:rPr>
              <a:t>Paruošta ir pristatyta  Klaipėdos regiono specializacija.</a:t>
            </a:r>
            <a:endParaRPr lang="lt-LT" sz="1800" dirty="0">
              <a:solidFill>
                <a:srgbClr val="FFFFFF"/>
              </a:solidFill>
              <a:effectLst/>
            </a:endParaRPr>
          </a:p>
          <a:p>
            <a:r>
              <a:rPr lang="lt-LT" sz="1800" dirty="0">
                <a:solidFill>
                  <a:srgbClr val="FFFFFF"/>
                </a:solidFill>
                <a:effectLst/>
              </a:rPr>
              <a:t>Užmegzti kontaktai ir pradėta partnerystė su Europos </a:t>
            </a:r>
            <a:r>
              <a:rPr lang="lt-LT" sz="1800" dirty="0" err="1">
                <a:solidFill>
                  <a:srgbClr val="FFFFFF"/>
                </a:solidFill>
                <a:effectLst/>
              </a:rPr>
              <a:t>bioekonomikos</a:t>
            </a:r>
            <a:r>
              <a:rPr lang="lt-LT" sz="1800" dirty="0">
                <a:solidFill>
                  <a:srgbClr val="FFFFFF"/>
                </a:solidFill>
                <a:effectLst/>
              </a:rPr>
              <a:t> konsorciumu, Lietuvos </a:t>
            </a:r>
            <a:r>
              <a:rPr lang="lt-LT" sz="1800" dirty="0" err="1">
                <a:solidFill>
                  <a:srgbClr val="FFFFFF"/>
                </a:solidFill>
                <a:effectLst/>
              </a:rPr>
              <a:t>biotechnologų</a:t>
            </a:r>
            <a:r>
              <a:rPr lang="lt-LT" sz="1800" dirty="0">
                <a:solidFill>
                  <a:srgbClr val="FFFFFF"/>
                </a:solidFill>
                <a:effectLst/>
              </a:rPr>
              <a:t> asociacija.</a:t>
            </a:r>
          </a:p>
          <a:p>
            <a:r>
              <a:rPr lang="lt-LT" sz="1800" dirty="0">
                <a:solidFill>
                  <a:srgbClr val="FFFFFF"/>
                </a:solidFill>
                <a:effectLst/>
              </a:rPr>
              <a:t>Pradėtas įgyvendinti Latvijos-Lietuvos bendradarbiavimo per sieną programos projektas „Regioninis bendradarbiavimas darniam, integruotam ir sumaniam planavimui“.</a:t>
            </a:r>
          </a:p>
        </p:txBody>
      </p:sp>
    </p:spTree>
    <p:extLst>
      <p:ext uri="{BB962C8B-B14F-4D97-AF65-F5344CB8AC3E}">
        <p14:creationId xmlns:p14="http://schemas.microsoft.com/office/powerpoint/2010/main" val="4291411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C2669F1-2D3A-4DFC-86E2-2ADD8C3A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IX ŠAUKIMO TARYBA</a:t>
            </a:r>
          </a:p>
        </p:txBody>
      </p:sp>
      <p:pic>
        <p:nvPicPr>
          <p:cNvPr id="5" name="Paveikslėlis 4" descr="Paveikslėlis, kuriame yra asmuo, grupė, pozuojantis, žmonės&#10;&#10;Automatiškai sugeneruotas aprašymas">
            <a:extLst>
              <a:ext uri="{FF2B5EF4-FFF2-40B4-BE49-F238E27FC236}">
                <a16:creationId xmlns:a16="http://schemas.microsoft.com/office/drawing/2014/main" id="{4A342C47-C02E-43E5-B959-0FA95BA93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69FBE1-23D3-4286-8A87-4D143C07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lt-LT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Taryboje yra 25 Tarybos nariai.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m. Taryba posėdžiavo 12 kartų.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Svarstė 337 sprendimus.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Priėmė 334 sprendimus.</a:t>
            </a:r>
          </a:p>
          <a:p>
            <a:pPr marL="0" indent="0">
              <a:buNone/>
            </a:pPr>
            <a:endParaRPr lang="lt-LT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71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D518E5-F2FE-44CC-AF82-43E9F05E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377"/>
            <a:ext cx="10515600" cy="1325563"/>
          </a:xfrm>
        </p:spPr>
        <p:txBody>
          <a:bodyPr>
            <a:normAutofit/>
          </a:bodyPr>
          <a:lstStyle/>
          <a:p>
            <a:r>
              <a:rPr lang="lt-LT" sz="3700" b="1" dirty="0"/>
              <a:t>TARYBOS NARIŲ POSĖDŽIŲ LANKOMUMAS</a:t>
            </a:r>
          </a:p>
        </p:txBody>
      </p:sp>
      <p:graphicFrame>
        <p:nvGraphicFramePr>
          <p:cNvPr id="6" name="Turinio vietos rezervavimo ženklas 5">
            <a:extLst>
              <a:ext uri="{FF2B5EF4-FFF2-40B4-BE49-F238E27FC236}">
                <a16:creationId xmlns:a16="http://schemas.microsoft.com/office/drawing/2014/main" id="{A170301F-4A2B-4785-9F97-25FEC2D43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9320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2523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7E93E89-5584-427D-8A93-5A4E01A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pPr algn="ctr"/>
            <a:r>
              <a:rPr lang="lt-LT" sz="3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KOMITETAI IR KOMISIJOS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B212083-51CD-4052-9FE6-F2A9C697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endParaRPr lang="lt-LT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Taryboje patvirtinti 4 komitetai: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finansų komitetas - 9 nariai.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 - 6 nariai.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 - 9 nariai.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 - 5 nariai.</a:t>
            </a:r>
          </a:p>
          <a:p>
            <a:pPr marL="0" indent="0">
              <a:buNone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Patvirtintos 2 komisijos: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Antikorupcijos komisija - 5 nariai.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Etikos komisija - 5 nariai.</a:t>
            </a:r>
          </a:p>
        </p:txBody>
      </p:sp>
    </p:spTree>
    <p:extLst>
      <p:ext uri="{BB962C8B-B14F-4D97-AF65-F5344CB8AC3E}">
        <p14:creationId xmlns:p14="http://schemas.microsoft.com/office/powerpoint/2010/main" val="223174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798486-7CEC-7A4B-9800-DC7353A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GYVENTOJŲ SKAIČIAUS POKYTIS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AB710AD-A138-FD45-8425-8120FB5E24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608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4922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695DCC-132C-4F65-BD82-FEA1E315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FINASŲ KOMITETAS</a:t>
            </a: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2FD1EE-AFB8-4681-BC42-A4E640F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 lnSpcReduction="10000"/>
          </a:bodyPr>
          <a:lstStyle/>
          <a:p>
            <a:pPr marL="0" indent="0">
              <a:buNone/>
            </a:pPr>
            <a:endParaRPr lang="lt-LT" sz="2600" dirty="0"/>
          </a:p>
          <a:p>
            <a:pPr marL="0" indent="0">
              <a:buNone/>
            </a:pPr>
            <a:endParaRPr lang="lt-LT" sz="2600" dirty="0"/>
          </a:p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Vygantas Kamarauskas – pirmininkas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Sigitas Majus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Antanas Martinkus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Edvardas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Jurjonas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Zigmantas Jaunius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Daiva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Plikšnienė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Arūnas Pupšys</a:t>
            </a:r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347015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00275B9-ED72-4D1E-A402-9F0B7018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EKONOMIKOS KOMITETO VEIKLA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905D0A1F-C0FC-4F7F-91D7-2F0D174BD9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281882"/>
              </p:ext>
            </p:extLst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472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FDB014D-B125-43C0-9DD2-05D7E628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</a:t>
            </a:r>
            <a:endParaRPr lang="lt-LT" sz="32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BF32891-1F76-4B4A-B4F5-1ADC16A5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Daiva Žebelienė – pirmininkė 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Alina Urbonienė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Sandra Tamašauskienė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Žygimantas Kurlianskas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Ričardas Stonkus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Vygantas Stoškus</a:t>
            </a:r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87412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B7EF603-C5D5-4E35-9392-AC252D39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</a:rPr>
              <a:t>SOCIALINIŲ REIKALŲ KOMITETO VEIKLA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graphicFrame>
        <p:nvGraphicFramePr>
          <p:cNvPr id="6" name="Turinio vietos rezervavimo ženklas 3">
            <a:extLst>
              <a:ext uri="{FF2B5EF4-FFF2-40B4-BE49-F238E27FC236}">
                <a16:creationId xmlns:a16="http://schemas.microsoft.com/office/drawing/2014/main" id="{E38E3F8F-1320-49E4-B318-C9D215AD2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077428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2291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27E9FE9-EA30-4BF9-8039-54F2F054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73A5F-F4D1-485B-ABFF-8EB577A0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Tomas Budrikis – pirmininkas 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Laimutė Uselienė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Genovaitė Kimbrienė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Lijana Jagintavičienė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Arūnas Kurlianskas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Audrius Endzinas</a:t>
            </a:r>
          </a:p>
        </p:txBody>
      </p:sp>
    </p:spTree>
    <p:extLst>
      <p:ext uri="{BB962C8B-B14F-4D97-AF65-F5344CB8AC3E}">
        <p14:creationId xmlns:p14="http://schemas.microsoft.com/office/powerpoint/2010/main" val="783279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BF4CC0A-E251-4FE8-8E6E-C9072D51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100" b="1">
                <a:solidFill>
                  <a:srgbClr val="FFFFFF"/>
                </a:solidFill>
              </a:rPr>
              <a:t>TERITORIJŲ IR KAIMO REIKALŲ KOMITETO VEIKLA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urinio vietos rezervavimo ženklas 3">
            <a:extLst>
              <a:ext uri="{FF2B5EF4-FFF2-40B4-BE49-F238E27FC236}">
                <a16:creationId xmlns:a16="http://schemas.microsoft.com/office/drawing/2014/main" id="{3516322C-F1C5-43AA-AAB4-667FFA143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755626"/>
              </p:ext>
            </p:extLst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6530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4B6F628-0DF6-4424-B4E3-12CEDC1D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173C8F6-1792-4F9A-80E7-FCD9C628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pirmininkas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pPr marL="0" indent="0">
              <a:buNone/>
            </a:pP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1559081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70C166F-9104-479B-ABD0-343F4402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KONTROLĖS KOMITETO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1B35E1D-E925-4879-BC33-F17099BC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600" dirty="0"/>
              <a:t>Per 2020 metus įvyko 8 komiteto posėdžiai, iš jų 1 išvažiuojamasis į Šilutės uostą.</a:t>
            </a:r>
          </a:p>
          <a:p>
            <a:pPr marL="0" indent="0">
              <a:buNone/>
            </a:pPr>
            <a:r>
              <a:rPr lang="lt-LT" sz="2600" dirty="0"/>
              <a:t>Posėdžiuose buvo svarstyti šie klausimai:</a:t>
            </a:r>
          </a:p>
          <a:p>
            <a:r>
              <a:rPr lang="lt-LT" sz="2600" dirty="0"/>
              <a:t>Savivaldybės kontrolės ir audito tarnybos veiklos kontrolė ir audito rezultatų vertinimas.</a:t>
            </a:r>
          </a:p>
          <a:p>
            <a:r>
              <a:rPr lang="lt-LT" sz="2600" dirty="0"/>
              <a:t>Savivaldybės administracijos vidaus audito tarnybos patikrinimų analizė.</a:t>
            </a:r>
          </a:p>
          <a:p>
            <a:r>
              <a:rPr lang="lt-LT" sz="2600" dirty="0"/>
              <a:t>Savivaldybės turto ir lėšų naudojimo analizė.</a:t>
            </a:r>
          </a:p>
          <a:p>
            <a:r>
              <a:rPr lang="lt-LT" sz="2600" dirty="0"/>
              <a:t>Savivaldybės tarybos priimtų sprendimų ir Savivaldybės vardu priimtų įsipareigojimų vykdymo analizė.</a:t>
            </a:r>
          </a:p>
          <a:p>
            <a:endParaRPr lang="lt-LT" sz="2600" dirty="0"/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3491150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E33D9FE-2A48-4529-A6EC-8C9BF96B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7BBA07-4B35-4C3B-A436-4FC59050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Žygimantas Kurlianskas – pirmininkas </a:t>
            </a:r>
          </a:p>
          <a:p>
            <a:r>
              <a:rPr lang="lt-LT" sz="2600"/>
              <a:t>Edvardas Jurjonas</a:t>
            </a:r>
          </a:p>
          <a:p>
            <a:r>
              <a:rPr lang="lt-LT" sz="2600"/>
              <a:t>Sigitas Majus</a:t>
            </a:r>
          </a:p>
          <a:p>
            <a:r>
              <a:rPr lang="lt-LT" sz="2600"/>
              <a:t>Gintarė Zdanevičienė</a:t>
            </a:r>
          </a:p>
          <a:p>
            <a:r>
              <a:rPr lang="lt-LT" sz="2600"/>
              <a:t>Juozas Sauspreškis</a:t>
            </a: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3870674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ED856B6-145C-46FD-BF5F-2D85F8DB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9A8A89-D829-4368-930A-16D7FD1A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dirty="0"/>
              <a:t>Per 2019 m. įvyko 4 komisijos posėdžiai, gauti 3 skundai.</a:t>
            </a:r>
          </a:p>
          <a:p>
            <a:r>
              <a:rPr lang="lt-LT" sz="2600" dirty="0"/>
              <a:t>Posėdžių metu buvo svarstyti klausimai, susiję su Korupcijos prevencijos priemonių planu ir jo įgyvendinamumu, buvo patvirtintas 2020 m. priemonių planas. </a:t>
            </a:r>
          </a:p>
          <a:p>
            <a:r>
              <a:rPr lang="lt-LT" sz="2600" dirty="0"/>
              <a:t>Apstvarstytas Šilutės rajono savivaldybės viešojo pirkimas ,,Centrinė gatvių apšvietimo valdymo sistema, LED šviestuvai ir jų instaliavimas pagal poreikį“.</a:t>
            </a:r>
          </a:p>
          <a:p>
            <a:r>
              <a:rPr lang="lt-LT" sz="2600" dirty="0"/>
              <a:t>Dalyvauta nuotoliniuose mokymuose Korupcijos prevencijos klausimais.</a:t>
            </a:r>
          </a:p>
        </p:txBody>
      </p:sp>
    </p:spTree>
    <p:extLst>
      <p:ext uri="{BB962C8B-B14F-4D97-AF65-F5344CB8AC3E}">
        <p14:creationId xmlns:p14="http://schemas.microsoft.com/office/powerpoint/2010/main" val="3255054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E3C4C-C0C1-E044-8A08-72CF8B19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GIMSTAMUMAS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EB1058F-3F2C-6549-B1CF-1D58675B4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5230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9447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B91941D-D6DE-41E0-9981-83A649FAD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ETIKOS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1B0264-1A41-4B31-895D-39BC1492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Algirdas Gečas - pirmininkas</a:t>
            </a:r>
          </a:p>
          <a:p>
            <a:r>
              <a:rPr lang="lt-LT" sz="2600"/>
              <a:t>Vygantas Kamarauskas</a:t>
            </a:r>
          </a:p>
          <a:p>
            <a:r>
              <a:rPr lang="lt-LT" sz="2600"/>
              <a:t>Edgaras Padimanskas</a:t>
            </a:r>
          </a:p>
          <a:p>
            <a:r>
              <a:rPr lang="lt-LT" sz="2600"/>
              <a:t>Gintaras Šarka</a:t>
            </a:r>
          </a:p>
          <a:p>
            <a:r>
              <a:rPr lang="lt-LT" sz="2600"/>
              <a:t>Regimantas Grigalis</a:t>
            </a:r>
          </a:p>
        </p:txBody>
      </p:sp>
    </p:spTree>
    <p:extLst>
      <p:ext uri="{BB962C8B-B14F-4D97-AF65-F5344CB8AC3E}">
        <p14:creationId xmlns:p14="http://schemas.microsoft.com/office/powerpoint/2010/main" val="2741613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B8C9D99-FA8A-4BBE-8054-5BEE00ED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lt-LT" b="1">
                <a:solidFill>
                  <a:srgbClr val="FFFFFF"/>
                </a:solidFill>
              </a:rPr>
              <a:t>ETIKOS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00F6F5B-CF8A-4F12-856B-379BC671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10597729" cy="3283260"/>
          </a:xfrm>
        </p:spPr>
        <p:txBody>
          <a:bodyPr anchor="ctr">
            <a:normAutofit/>
          </a:bodyPr>
          <a:lstStyle/>
          <a:p>
            <a:r>
              <a:rPr lang="lt-LT" sz="2700" dirty="0"/>
              <a:t>Per 2020 m. įvyko 4 komisijos posėdžiai.</a:t>
            </a:r>
          </a:p>
          <a:p>
            <a:r>
              <a:rPr lang="lt-LT" sz="2700" dirty="0"/>
              <a:t>Posėdžių metu buvo svarstyti klausimai, susiję su Etikos komisijos veiklos nuostatų pakeitimais, komisijos narių pareigų pasiskirstymu.</a:t>
            </a:r>
          </a:p>
          <a:p>
            <a:r>
              <a:rPr lang="lt-LT" sz="2700" dirty="0"/>
              <a:t>Per metus atlikti 2 tyrimai dėl tarybos narių Tomo Budrikio ir Edgaro Padimansko elgesio. </a:t>
            </a:r>
          </a:p>
          <a:p>
            <a:r>
              <a:rPr lang="lt-LT" sz="2700" dirty="0"/>
              <a:t>Komisijos priimti sprendimai: apsiriboti svarstymu komisijoje.</a:t>
            </a:r>
          </a:p>
        </p:txBody>
      </p:sp>
    </p:spTree>
    <p:extLst>
      <p:ext uri="{BB962C8B-B14F-4D97-AF65-F5344CB8AC3E}">
        <p14:creationId xmlns:p14="http://schemas.microsoft.com/office/powerpoint/2010/main" val="1430000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120C013C-BDCC-4B50-ADAA-3AD8F67D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NARKOTIKŲ KONTROLĖS KOMISIJA </a:t>
            </a:r>
            <a:endParaRPr lang="lt-LT" sz="3200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D7559E8E-3848-4C84-B21A-DC4D2F04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Inesa Murauskienė, Savivaldybės mero patarėja (komisijos pirmininkė);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Gintarė Tamašauskienė, Savivaldybės administracijos Viešųjų paslaugų skyriaus vyriausioji specialistė - Savivaldybės gydytoja (komisijos pirmininkės pavaduotoja);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Vaiva Pranauskienė, Savivaldybės administracijos tarpinstitucinio bendradarbiavimo koordinatorė (komisijos sekretorė);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Loreta Irena Baguckienė, Klaipėdos apygardos prokuratūros Tauragės apylinkės prokuratūros prokurorė;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Audronė Barauskienė, Savivaldybės administracijos Socialinės paramos skyriaus vedėjo pavaduotoja;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Vida Kubaitienė, Savivaldybės administracijos Švietimo ir kultūros skyriaus vyriausioji specialistė;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u="none" strike="noStrike">
                <a:effectLst/>
                <a:latin typeface="Times New Roman" panose="02020603050405020304" pitchFamily="18" charset="0"/>
              </a:rPr>
              <a:t>Jurgita Kaktienė, Tauragės apskrities vyriausiojo policijos komisariato Šilutės rajono policijos komisariato Veiklos skyriaus vyriausioji tyrėja – bendruomenės pareigūnė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Kristina Surplė,  Šilutės rajono savivaldybės Visuomenės sveikatos biuro direktorė;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Rimantė Čiutienė, Savivaldybės administracijos vyriausioji specialistė - jaunimo reikalų koordinatorė;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Rimvydas Petrauskis, Šilutės kultūros ir pramogų centro Atviros jaunimo erdvės jaunimo darbuotojas;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Dalia Šiaudvytienė, Šilutės Martyno Jankaus pagrindinės mokyklos direktoriaus pavaduotoja.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endParaRPr lang="lt-LT" sz="1400"/>
          </a:p>
        </p:txBody>
      </p:sp>
    </p:spTree>
    <p:extLst>
      <p:ext uri="{BB962C8B-B14F-4D97-AF65-F5344CB8AC3E}">
        <p14:creationId xmlns:p14="http://schemas.microsoft.com/office/powerpoint/2010/main" val="559123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8486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F68B434-31C3-44B6-A904-04F7C57C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NARKOTIKŲ KONTROLĖS KOMISIJOS VEIKLA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E1543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39D984B-697B-4947-B67A-A1399C1C3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456" y="2798385"/>
            <a:ext cx="6031967" cy="3283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/>
              <a:t>Per 2020 metus:</a:t>
            </a:r>
          </a:p>
          <a:p>
            <a:r>
              <a:rPr lang="lt-LT" sz="2000" dirty="0"/>
              <a:t>Įgyvendinta programa „Aš stipresnis nei žalingi įpročiai“ – jaunuoliai supažindinti su galimomis žalingų įpročių grėsmėmis ir pasekmėmis.</a:t>
            </a:r>
          </a:p>
          <a:p>
            <a:r>
              <a:rPr lang="lt-LT" sz="2000" dirty="0"/>
              <a:t>Šilutės VPK pradėjo 14 ikiteisminių tyrimų dėl neteisėto disponavimo narkotinėmis ar psichotropinėmis medžiagomis.</a:t>
            </a:r>
          </a:p>
          <a:p>
            <a:r>
              <a:rPr lang="lt-LT" sz="2000" dirty="0"/>
              <a:t>Vyko nuolatinis bendradarbiavimas su Šilutėje veikiančiomis nevyriausybinėmis organizacijomis</a:t>
            </a:r>
            <a:r>
              <a:rPr lang="en-US" sz="2000" dirty="0"/>
              <a:t>.</a:t>
            </a:r>
          </a:p>
        </p:txBody>
      </p:sp>
      <p:pic>
        <p:nvPicPr>
          <p:cNvPr id="6" name="Turinio vietos rezervavimo ženklas 5" descr="Paveikslėlis, kuriame yra žinutė, grindys, vidinis, asmuo&#10;&#10;Automatiškai sugeneruotas aprašymas">
            <a:extLst>
              <a:ext uri="{FF2B5EF4-FFF2-40B4-BE49-F238E27FC236}">
                <a16:creationId xmlns:a16="http://schemas.microsoft.com/office/drawing/2014/main" id="{1A36661A-5C40-4CAF-BE8C-32553E565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8635" b="3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4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id="{75ACF109-CFB8-41F0-9ADF-19033481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AČIŪ UŽ DĖMESĮ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FB2FCFC-E67C-462F-805A-1ADCE10A2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D525-24DB-8B4D-BCC2-39DD5710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EMIGRACIJA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1D9BFC-8C13-6346-A81D-53515214E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6543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26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5F3F6-D40E-594E-A15D-12499F2A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NEDARBO LYGIS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8BF60B-C843-4D41-A1AE-FA250996B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2320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23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2BD7-CA40-B647-9F36-630A3C7A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VIDUTINIS DARBO UŽMOKESTIS (BRUTO)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0B9693-02F4-A74C-881A-442C0FD64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9299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58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D1B-A6BA-284E-A848-EE296E59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TIESIOGINĖS UŽSIENIO INVESTICIJOS MLN. EUR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B80532-EB54-C54D-88BD-69143AB75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7679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86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3C7E-1085-4641-B3A0-4B60562D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700" b="1" dirty="0">
                <a:cs typeface="Times New Roman" panose="02020603050405020304" pitchFamily="18" charset="0"/>
              </a:rPr>
              <a:t>PER METUS ĮREGISTRUOTA MAŽŲ IR VIDUTINIŲ ĮMONIŲ SKAIČIUS VNT.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0E1263-04BE-AD4D-B762-6B13DAFEF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974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7277659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1378</Words>
  <Application>Microsoft Office PowerPoint</Application>
  <PresentationFormat>Plačiaekranė</PresentationFormat>
  <Paragraphs>230</Paragraphs>
  <Slides>44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„Office“ tema</vt:lpstr>
      <vt:lpstr>ŠILUTĖS RAJONO SAVIVALDYBĖS MERO - TARYBOS  2020 M. VEIKLOS ATASKAITA</vt:lpstr>
      <vt:lpstr>BENDRIEJI ŠALIES RODIKLIAI 2020 M.</vt:lpstr>
      <vt:lpstr>GYVENTOJŲ SKAIČIAUS POKYTIS</vt:lpstr>
      <vt:lpstr>GIMSTAMUMAS</vt:lpstr>
      <vt:lpstr>EMIGRACIJA </vt:lpstr>
      <vt:lpstr>NEDARBO LYGIS</vt:lpstr>
      <vt:lpstr>VIDUTINIS DARBO UŽMOKESTIS (BRUTO)</vt:lpstr>
      <vt:lpstr>TIESIOGINĖS UŽSIENIO INVESTICIJOS MLN. EUR</vt:lpstr>
      <vt:lpstr>PER METUS ĮREGISTRUOTA MAŽŲ IR VIDUTINIŲ ĮMONIŲ SKAIČIUS VNT.</vt:lpstr>
      <vt:lpstr>TURISTŲ SKAIČIUS APGYVENDINIMO ĮSTAIGOSE</vt:lpstr>
      <vt:lpstr>KULTŪROS IR PRAMOGŲ CENTRO REKONSTRUKCIJA</vt:lpstr>
      <vt:lpstr>ŠILUTĖS SPORTO KOMPLEKSO STATYBA</vt:lpstr>
      <vt:lpstr>ŠILOKARČEMOS KVARTALAS </vt:lpstr>
      <vt:lpstr>COVID-19 PANDEMIJOS VALDYMAS</vt:lpstr>
      <vt:lpstr>STRATEGINIAI RENGINIAI </vt:lpstr>
      <vt:lpstr>REIKŠMINGI APDOVANOJIMAI</vt:lpstr>
      <vt:lpstr>UŽSIENIO PARTNERIAI</vt:lpstr>
      <vt:lpstr>MERO POTVARKIAI</vt:lpstr>
      <vt:lpstr>MERO PADĖKOS</vt:lpstr>
      <vt:lpstr>MERO INSTITUCIJOS INTERESANTŲ PRIĖMIMAS</vt:lpstr>
      <vt:lpstr>MERO FONDO LĖŠŲ PANAUDOJIMAS</vt:lpstr>
      <vt:lpstr>MERO IR TARYBOS NARIŲ ATSTOVAVIMAS</vt:lpstr>
      <vt:lpstr>KLAIPĖDOS REGIONO PLĖTROS TARYBA</vt:lpstr>
      <vt:lpstr>LIETUVOS SAVIVALDYBIŲ ASOCIACIJA</vt:lpstr>
      <vt:lpstr>LSA ŠVIETIMO IR KULTŪROS KOMITETAS</vt:lpstr>
      <vt:lpstr>ASOCIACIJA „KLAIPĖDOS REGIONAS“</vt:lpstr>
      <vt:lpstr>  IX ŠAUKIMO TARYBA</vt:lpstr>
      <vt:lpstr>TARYBOS NARIŲ POSĖDŽIŲ LANKOMUMAS</vt:lpstr>
      <vt:lpstr>KOMITETAI IR KOMISIJOS</vt:lpstr>
      <vt:lpstr>EKONOMIKOS IR FINASŲ KOMITETAS</vt:lpstr>
      <vt:lpstr>EKONOMIKOS KOMITETO VEIKLA</vt:lpstr>
      <vt:lpstr>SOCIALINIŲ REIKALŲ KOMITETAS</vt:lpstr>
      <vt:lpstr>SOCIALINIŲ REIKALŲ KOMITETO VEIKLA</vt:lpstr>
      <vt:lpstr>TERITORIJŲ IR KAIMO REIKALŲ KOMITETAS</vt:lpstr>
      <vt:lpstr>TERITORIJŲ IR KAIMO REIKALŲ KOMITETO VEIKLA</vt:lpstr>
      <vt:lpstr>KONTROLĖS KOMITETAS</vt:lpstr>
      <vt:lpstr>KONTROLĖS KOMITETO VEIKLA</vt:lpstr>
      <vt:lpstr>ANTIKORUPCIJOS KOMISIJA</vt:lpstr>
      <vt:lpstr>ANTIKORUPCIJOS KOMISIJOS VEIKLA</vt:lpstr>
      <vt:lpstr>ETIKOS KOMISIJA</vt:lpstr>
      <vt:lpstr>ETIKOS KOMISIJOS VEIKLA</vt:lpstr>
      <vt:lpstr>NARKOTIKŲ KONTROLĖS KOMISIJA </vt:lpstr>
      <vt:lpstr>NARKOTIKŲ KONTROLĖS KOMISIJOS VEIKLA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ŠILUTĖS RAJONO SAVIVALDYBĖS MERO - TARYBOS  2019 M. VEIKLOS ATASKAITA</dc:title>
  <dc:creator>Andrius Jurkus</dc:creator>
  <cp:lastModifiedBy>Info_GB</cp:lastModifiedBy>
  <cp:revision>6</cp:revision>
  <dcterms:created xsi:type="dcterms:W3CDTF">2020-04-08T08:13:24Z</dcterms:created>
  <dcterms:modified xsi:type="dcterms:W3CDTF">2021-04-30T08:47:28Z</dcterms:modified>
</cp:coreProperties>
</file>